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4" r:id="rId21"/>
    <p:sldId id="275" r:id="rId22"/>
    <p:sldId id="27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ingh" userId="1bf66786127f6456" providerId="LiveId" clId="{D6DFEC19-AC0E-47AD-8FB3-B7CE19A331F7}"/>
    <pc:docChg chg="modSld modMainMaster">
      <pc:chgData name="Aman singh" userId="1bf66786127f6456" providerId="LiveId" clId="{D6DFEC19-AC0E-47AD-8FB3-B7CE19A331F7}" dt="2021-08-20T05:58:18.182" v="2"/>
      <pc:docMkLst>
        <pc:docMk/>
      </pc:docMkLst>
      <pc:sldChg chg="modTransition">
        <pc:chgData name="Aman singh" userId="1bf66786127f6456" providerId="LiveId" clId="{D6DFEC19-AC0E-47AD-8FB3-B7CE19A331F7}" dt="2021-08-20T05:58:18.182" v="2"/>
        <pc:sldMkLst>
          <pc:docMk/>
          <pc:sldMk cId="2347512015" sldId="256"/>
        </pc:sldMkLst>
      </pc:sldChg>
      <pc:sldChg chg="modTransition">
        <pc:chgData name="Aman singh" userId="1bf66786127f6456" providerId="LiveId" clId="{D6DFEC19-AC0E-47AD-8FB3-B7CE19A331F7}" dt="2021-08-20T05:58:18.182" v="2"/>
        <pc:sldMkLst>
          <pc:docMk/>
          <pc:sldMk cId="2177302208" sldId="257"/>
        </pc:sldMkLst>
      </pc:sldChg>
      <pc:sldChg chg="modTransition">
        <pc:chgData name="Aman singh" userId="1bf66786127f6456" providerId="LiveId" clId="{D6DFEC19-AC0E-47AD-8FB3-B7CE19A331F7}" dt="2021-08-20T05:58:18.182" v="2"/>
        <pc:sldMkLst>
          <pc:docMk/>
          <pc:sldMk cId="2311409525" sldId="258"/>
        </pc:sldMkLst>
      </pc:sldChg>
      <pc:sldChg chg="modTransition">
        <pc:chgData name="Aman singh" userId="1bf66786127f6456" providerId="LiveId" clId="{D6DFEC19-AC0E-47AD-8FB3-B7CE19A331F7}" dt="2021-08-20T05:58:18.182" v="2"/>
        <pc:sldMkLst>
          <pc:docMk/>
          <pc:sldMk cId="4075432153" sldId="259"/>
        </pc:sldMkLst>
      </pc:sldChg>
      <pc:sldChg chg="modTransition">
        <pc:chgData name="Aman singh" userId="1bf66786127f6456" providerId="LiveId" clId="{D6DFEC19-AC0E-47AD-8FB3-B7CE19A331F7}" dt="2021-08-20T05:58:18.182" v="2"/>
        <pc:sldMkLst>
          <pc:docMk/>
          <pc:sldMk cId="1059180981" sldId="260"/>
        </pc:sldMkLst>
      </pc:sldChg>
      <pc:sldChg chg="modTransition">
        <pc:chgData name="Aman singh" userId="1bf66786127f6456" providerId="LiveId" clId="{D6DFEC19-AC0E-47AD-8FB3-B7CE19A331F7}" dt="2021-08-20T05:58:18.182" v="2"/>
        <pc:sldMkLst>
          <pc:docMk/>
          <pc:sldMk cId="794963671" sldId="261"/>
        </pc:sldMkLst>
      </pc:sldChg>
      <pc:sldChg chg="modTransition">
        <pc:chgData name="Aman singh" userId="1bf66786127f6456" providerId="LiveId" clId="{D6DFEC19-AC0E-47AD-8FB3-B7CE19A331F7}" dt="2021-08-20T05:58:18.182" v="2"/>
        <pc:sldMkLst>
          <pc:docMk/>
          <pc:sldMk cId="2495658620" sldId="262"/>
        </pc:sldMkLst>
      </pc:sldChg>
      <pc:sldChg chg="modTransition">
        <pc:chgData name="Aman singh" userId="1bf66786127f6456" providerId="LiveId" clId="{D6DFEC19-AC0E-47AD-8FB3-B7CE19A331F7}" dt="2021-08-20T05:58:18.182" v="2"/>
        <pc:sldMkLst>
          <pc:docMk/>
          <pc:sldMk cId="3610868088" sldId="263"/>
        </pc:sldMkLst>
      </pc:sldChg>
      <pc:sldChg chg="modTransition">
        <pc:chgData name="Aman singh" userId="1bf66786127f6456" providerId="LiveId" clId="{D6DFEC19-AC0E-47AD-8FB3-B7CE19A331F7}" dt="2021-08-20T05:58:18.182" v="2"/>
        <pc:sldMkLst>
          <pc:docMk/>
          <pc:sldMk cId="870983869" sldId="264"/>
        </pc:sldMkLst>
      </pc:sldChg>
      <pc:sldChg chg="modTransition">
        <pc:chgData name="Aman singh" userId="1bf66786127f6456" providerId="LiveId" clId="{D6DFEC19-AC0E-47AD-8FB3-B7CE19A331F7}" dt="2021-08-20T05:58:18.182" v="2"/>
        <pc:sldMkLst>
          <pc:docMk/>
          <pc:sldMk cId="2224226720" sldId="265"/>
        </pc:sldMkLst>
      </pc:sldChg>
      <pc:sldChg chg="modTransition">
        <pc:chgData name="Aman singh" userId="1bf66786127f6456" providerId="LiveId" clId="{D6DFEC19-AC0E-47AD-8FB3-B7CE19A331F7}" dt="2021-08-20T05:58:18.182" v="2"/>
        <pc:sldMkLst>
          <pc:docMk/>
          <pc:sldMk cId="618096904" sldId="266"/>
        </pc:sldMkLst>
      </pc:sldChg>
      <pc:sldChg chg="modTransition">
        <pc:chgData name="Aman singh" userId="1bf66786127f6456" providerId="LiveId" clId="{D6DFEC19-AC0E-47AD-8FB3-B7CE19A331F7}" dt="2021-08-20T05:58:18.182" v="2"/>
        <pc:sldMkLst>
          <pc:docMk/>
          <pc:sldMk cId="3656945896" sldId="267"/>
        </pc:sldMkLst>
      </pc:sldChg>
      <pc:sldChg chg="modTransition">
        <pc:chgData name="Aman singh" userId="1bf66786127f6456" providerId="LiveId" clId="{D6DFEC19-AC0E-47AD-8FB3-B7CE19A331F7}" dt="2021-08-20T05:58:18.182" v="2"/>
        <pc:sldMkLst>
          <pc:docMk/>
          <pc:sldMk cId="2807881693" sldId="268"/>
        </pc:sldMkLst>
      </pc:sldChg>
      <pc:sldChg chg="modTransition">
        <pc:chgData name="Aman singh" userId="1bf66786127f6456" providerId="LiveId" clId="{D6DFEC19-AC0E-47AD-8FB3-B7CE19A331F7}" dt="2021-08-20T05:58:18.182" v="2"/>
        <pc:sldMkLst>
          <pc:docMk/>
          <pc:sldMk cId="2456308365" sldId="269"/>
        </pc:sldMkLst>
      </pc:sldChg>
      <pc:sldChg chg="modTransition">
        <pc:chgData name="Aman singh" userId="1bf66786127f6456" providerId="LiveId" clId="{D6DFEC19-AC0E-47AD-8FB3-B7CE19A331F7}" dt="2021-08-20T05:58:18.182" v="2"/>
        <pc:sldMkLst>
          <pc:docMk/>
          <pc:sldMk cId="3976783827" sldId="270"/>
        </pc:sldMkLst>
      </pc:sldChg>
      <pc:sldChg chg="modTransition">
        <pc:chgData name="Aman singh" userId="1bf66786127f6456" providerId="LiveId" clId="{D6DFEC19-AC0E-47AD-8FB3-B7CE19A331F7}" dt="2021-08-20T05:58:18.182" v="2"/>
        <pc:sldMkLst>
          <pc:docMk/>
          <pc:sldMk cId="676968744" sldId="271"/>
        </pc:sldMkLst>
      </pc:sldChg>
      <pc:sldChg chg="modTransition">
        <pc:chgData name="Aman singh" userId="1bf66786127f6456" providerId="LiveId" clId="{D6DFEC19-AC0E-47AD-8FB3-B7CE19A331F7}" dt="2021-08-20T05:58:18.182" v="2"/>
        <pc:sldMkLst>
          <pc:docMk/>
          <pc:sldMk cId="3033741861" sldId="272"/>
        </pc:sldMkLst>
      </pc:sldChg>
      <pc:sldChg chg="modTransition">
        <pc:chgData name="Aman singh" userId="1bf66786127f6456" providerId="LiveId" clId="{D6DFEC19-AC0E-47AD-8FB3-B7CE19A331F7}" dt="2021-08-20T05:58:18.182" v="2"/>
        <pc:sldMkLst>
          <pc:docMk/>
          <pc:sldMk cId="2067800506" sldId="273"/>
        </pc:sldMkLst>
      </pc:sldChg>
      <pc:sldChg chg="modTransition">
        <pc:chgData name="Aman singh" userId="1bf66786127f6456" providerId="LiveId" clId="{D6DFEC19-AC0E-47AD-8FB3-B7CE19A331F7}" dt="2021-08-20T05:58:18.182" v="2"/>
        <pc:sldMkLst>
          <pc:docMk/>
          <pc:sldMk cId="913621430" sldId="274"/>
        </pc:sldMkLst>
      </pc:sldChg>
      <pc:sldChg chg="modTransition">
        <pc:chgData name="Aman singh" userId="1bf66786127f6456" providerId="LiveId" clId="{D6DFEC19-AC0E-47AD-8FB3-B7CE19A331F7}" dt="2021-08-20T05:58:18.182" v="2"/>
        <pc:sldMkLst>
          <pc:docMk/>
          <pc:sldMk cId="847260745" sldId="275"/>
        </pc:sldMkLst>
      </pc:sldChg>
      <pc:sldChg chg="modTransition">
        <pc:chgData name="Aman singh" userId="1bf66786127f6456" providerId="LiveId" clId="{D6DFEC19-AC0E-47AD-8FB3-B7CE19A331F7}" dt="2021-08-20T05:58:18.182" v="2"/>
        <pc:sldMkLst>
          <pc:docMk/>
          <pc:sldMk cId="3971086845" sldId="276"/>
        </pc:sldMkLst>
      </pc:sldChg>
      <pc:sldChg chg="modTransition">
        <pc:chgData name="Aman singh" userId="1bf66786127f6456" providerId="LiveId" clId="{D6DFEC19-AC0E-47AD-8FB3-B7CE19A331F7}" dt="2021-08-20T05:58:18.182" v="2"/>
        <pc:sldMkLst>
          <pc:docMk/>
          <pc:sldMk cId="687463051" sldId="277"/>
        </pc:sldMkLst>
      </pc:sldChg>
      <pc:sldChg chg="modTransition">
        <pc:chgData name="Aman singh" userId="1bf66786127f6456" providerId="LiveId" clId="{D6DFEC19-AC0E-47AD-8FB3-B7CE19A331F7}" dt="2021-08-20T05:58:18.182" v="2"/>
        <pc:sldMkLst>
          <pc:docMk/>
          <pc:sldMk cId="422378405" sldId="278"/>
        </pc:sldMkLst>
      </pc:sldChg>
      <pc:sldMasterChg chg="modTransition modSldLayout">
        <pc:chgData name="Aman singh" userId="1bf66786127f6456" providerId="LiveId" clId="{D6DFEC19-AC0E-47AD-8FB3-B7CE19A331F7}" dt="2021-08-20T05:58:18.182" v="2"/>
        <pc:sldMasterMkLst>
          <pc:docMk/>
          <pc:sldMasterMk cId="3185121245" sldId="2147483648"/>
        </pc:sldMasterMkLst>
        <pc:sldLayoutChg chg="modTransition">
          <pc:chgData name="Aman singh" userId="1bf66786127f6456" providerId="LiveId" clId="{D6DFEC19-AC0E-47AD-8FB3-B7CE19A331F7}" dt="2021-08-20T05:58:18.182" v="2"/>
          <pc:sldLayoutMkLst>
            <pc:docMk/>
            <pc:sldMasterMk cId="3185121245" sldId="2147483648"/>
            <pc:sldLayoutMk cId="265763370" sldId="2147483649"/>
          </pc:sldLayoutMkLst>
        </pc:sldLayoutChg>
        <pc:sldLayoutChg chg="modTransition">
          <pc:chgData name="Aman singh" userId="1bf66786127f6456" providerId="LiveId" clId="{D6DFEC19-AC0E-47AD-8FB3-B7CE19A331F7}" dt="2021-08-20T05:58:18.182" v="2"/>
          <pc:sldLayoutMkLst>
            <pc:docMk/>
            <pc:sldMasterMk cId="3185121245" sldId="2147483648"/>
            <pc:sldLayoutMk cId="4213794350" sldId="2147483650"/>
          </pc:sldLayoutMkLst>
        </pc:sldLayoutChg>
        <pc:sldLayoutChg chg="modTransition">
          <pc:chgData name="Aman singh" userId="1bf66786127f6456" providerId="LiveId" clId="{D6DFEC19-AC0E-47AD-8FB3-B7CE19A331F7}" dt="2021-08-20T05:58:18.182" v="2"/>
          <pc:sldLayoutMkLst>
            <pc:docMk/>
            <pc:sldMasterMk cId="3185121245" sldId="2147483648"/>
            <pc:sldLayoutMk cId="4089874937" sldId="2147483651"/>
          </pc:sldLayoutMkLst>
        </pc:sldLayoutChg>
        <pc:sldLayoutChg chg="modTransition">
          <pc:chgData name="Aman singh" userId="1bf66786127f6456" providerId="LiveId" clId="{D6DFEC19-AC0E-47AD-8FB3-B7CE19A331F7}" dt="2021-08-20T05:58:18.182" v="2"/>
          <pc:sldLayoutMkLst>
            <pc:docMk/>
            <pc:sldMasterMk cId="3185121245" sldId="2147483648"/>
            <pc:sldLayoutMk cId="536956295" sldId="2147483652"/>
          </pc:sldLayoutMkLst>
        </pc:sldLayoutChg>
        <pc:sldLayoutChg chg="modTransition">
          <pc:chgData name="Aman singh" userId="1bf66786127f6456" providerId="LiveId" clId="{D6DFEC19-AC0E-47AD-8FB3-B7CE19A331F7}" dt="2021-08-20T05:58:18.182" v="2"/>
          <pc:sldLayoutMkLst>
            <pc:docMk/>
            <pc:sldMasterMk cId="3185121245" sldId="2147483648"/>
            <pc:sldLayoutMk cId="1461162336" sldId="2147483653"/>
          </pc:sldLayoutMkLst>
        </pc:sldLayoutChg>
        <pc:sldLayoutChg chg="modTransition">
          <pc:chgData name="Aman singh" userId="1bf66786127f6456" providerId="LiveId" clId="{D6DFEC19-AC0E-47AD-8FB3-B7CE19A331F7}" dt="2021-08-20T05:58:18.182" v="2"/>
          <pc:sldLayoutMkLst>
            <pc:docMk/>
            <pc:sldMasterMk cId="3185121245" sldId="2147483648"/>
            <pc:sldLayoutMk cId="1173300018" sldId="2147483654"/>
          </pc:sldLayoutMkLst>
        </pc:sldLayoutChg>
        <pc:sldLayoutChg chg="modTransition">
          <pc:chgData name="Aman singh" userId="1bf66786127f6456" providerId="LiveId" clId="{D6DFEC19-AC0E-47AD-8FB3-B7CE19A331F7}" dt="2021-08-20T05:58:18.182" v="2"/>
          <pc:sldLayoutMkLst>
            <pc:docMk/>
            <pc:sldMasterMk cId="3185121245" sldId="2147483648"/>
            <pc:sldLayoutMk cId="3111859228" sldId="2147483655"/>
          </pc:sldLayoutMkLst>
        </pc:sldLayoutChg>
        <pc:sldLayoutChg chg="modTransition">
          <pc:chgData name="Aman singh" userId="1bf66786127f6456" providerId="LiveId" clId="{D6DFEC19-AC0E-47AD-8FB3-B7CE19A331F7}" dt="2021-08-20T05:58:18.182" v="2"/>
          <pc:sldLayoutMkLst>
            <pc:docMk/>
            <pc:sldMasterMk cId="3185121245" sldId="2147483648"/>
            <pc:sldLayoutMk cId="858752030" sldId="2147483656"/>
          </pc:sldLayoutMkLst>
        </pc:sldLayoutChg>
        <pc:sldLayoutChg chg="modTransition">
          <pc:chgData name="Aman singh" userId="1bf66786127f6456" providerId="LiveId" clId="{D6DFEC19-AC0E-47AD-8FB3-B7CE19A331F7}" dt="2021-08-20T05:58:18.182" v="2"/>
          <pc:sldLayoutMkLst>
            <pc:docMk/>
            <pc:sldMasterMk cId="3185121245" sldId="2147483648"/>
            <pc:sldLayoutMk cId="4003323976" sldId="2147483657"/>
          </pc:sldLayoutMkLst>
        </pc:sldLayoutChg>
        <pc:sldLayoutChg chg="modTransition">
          <pc:chgData name="Aman singh" userId="1bf66786127f6456" providerId="LiveId" clId="{D6DFEC19-AC0E-47AD-8FB3-B7CE19A331F7}" dt="2021-08-20T05:58:18.182" v="2"/>
          <pc:sldLayoutMkLst>
            <pc:docMk/>
            <pc:sldMasterMk cId="3185121245" sldId="2147483648"/>
            <pc:sldLayoutMk cId="2423335095" sldId="2147483658"/>
          </pc:sldLayoutMkLst>
        </pc:sldLayoutChg>
        <pc:sldLayoutChg chg="modTransition">
          <pc:chgData name="Aman singh" userId="1bf66786127f6456" providerId="LiveId" clId="{D6DFEC19-AC0E-47AD-8FB3-B7CE19A331F7}" dt="2021-08-20T05:58:18.182" v="2"/>
          <pc:sldLayoutMkLst>
            <pc:docMk/>
            <pc:sldMasterMk cId="3185121245" sldId="2147483648"/>
            <pc:sldLayoutMk cId="1423369195" sldId="2147483659"/>
          </pc:sldLayoutMkLst>
        </pc:sldLayoutChg>
      </pc:sldMasterChg>
    </pc:docChg>
  </pc:docChgLst>
  <pc:docChgLst>
    <pc:chgData name="Aman singh" userId="1bf66786127f6456" providerId="LiveId" clId="{F1308B1A-6F11-47EE-99DB-2EE5A7674DF9}"/>
    <pc:docChg chg="modSld modMainMaster">
      <pc:chgData name="Aman singh" userId="1bf66786127f6456" providerId="LiveId" clId="{F1308B1A-6F11-47EE-99DB-2EE5A7674DF9}" dt="2021-08-21T06:54:34.375" v="5"/>
      <pc:docMkLst>
        <pc:docMk/>
      </pc:docMkLst>
      <pc:sldChg chg="modTransition">
        <pc:chgData name="Aman singh" userId="1bf66786127f6456" providerId="LiveId" clId="{F1308B1A-6F11-47EE-99DB-2EE5A7674DF9}" dt="2021-08-21T06:54:34.375" v="5"/>
        <pc:sldMkLst>
          <pc:docMk/>
          <pc:sldMk cId="2347512015" sldId="256"/>
        </pc:sldMkLst>
      </pc:sldChg>
      <pc:sldChg chg="modTransition">
        <pc:chgData name="Aman singh" userId="1bf66786127f6456" providerId="LiveId" clId="{F1308B1A-6F11-47EE-99DB-2EE5A7674DF9}" dt="2021-08-21T06:54:34.375" v="5"/>
        <pc:sldMkLst>
          <pc:docMk/>
          <pc:sldMk cId="2177302208" sldId="257"/>
        </pc:sldMkLst>
      </pc:sldChg>
      <pc:sldChg chg="modTransition">
        <pc:chgData name="Aman singh" userId="1bf66786127f6456" providerId="LiveId" clId="{F1308B1A-6F11-47EE-99DB-2EE5A7674DF9}" dt="2021-08-21T06:54:34.375" v="5"/>
        <pc:sldMkLst>
          <pc:docMk/>
          <pc:sldMk cId="2311409525" sldId="258"/>
        </pc:sldMkLst>
      </pc:sldChg>
      <pc:sldChg chg="modTransition">
        <pc:chgData name="Aman singh" userId="1bf66786127f6456" providerId="LiveId" clId="{F1308B1A-6F11-47EE-99DB-2EE5A7674DF9}" dt="2021-08-21T06:54:34.375" v="5"/>
        <pc:sldMkLst>
          <pc:docMk/>
          <pc:sldMk cId="4075432153" sldId="259"/>
        </pc:sldMkLst>
      </pc:sldChg>
      <pc:sldChg chg="modTransition">
        <pc:chgData name="Aman singh" userId="1bf66786127f6456" providerId="LiveId" clId="{F1308B1A-6F11-47EE-99DB-2EE5A7674DF9}" dt="2021-08-21T06:54:34.375" v="5"/>
        <pc:sldMkLst>
          <pc:docMk/>
          <pc:sldMk cId="1059180981" sldId="260"/>
        </pc:sldMkLst>
      </pc:sldChg>
      <pc:sldChg chg="modTransition">
        <pc:chgData name="Aman singh" userId="1bf66786127f6456" providerId="LiveId" clId="{F1308B1A-6F11-47EE-99DB-2EE5A7674DF9}" dt="2021-08-21T06:54:34.375" v="5"/>
        <pc:sldMkLst>
          <pc:docMk/>
          <pc:sldMk cId="794963671" sldId="261"/>
        </pc:sldMkLst>
      </pc:sldChg>
      <pc:sldChg chg="modTransition">
        <pc:chgData name="Aman singh" userId="1bf66786127f6456" providerId="LiveId" clId="{F1308B1A-6F11-47EE-99DB-2EE5A7674DF9}" dt="2021-08-21T06:54:34.375" v="5"/>
        <pc:sldMkLst>
          <pc:docMk/>
          <pc:sldMk cId="2495658620" sldId="262"/>
        </pc:sldMkLst>
      </pc:sldChg>
      <pc:sldChg chg="modTransition">
        <pc:chgData name="Aman singh" userId="1bf66786127f6456" providerId="LiveId" clId="{F1308B1A-6F11-47EE-99DB-2EE5A7674DF9}" dt="2021-08-21T06:54:34.375" v="5"/>
        <pc:sldMkLst>
          <pc:docMk/>
          <pc:sldMk cId="3610868088" sldId="263"/>
        </pc:sldMkLst>
      </pc:sldChg>
      <pc:sldChg chg="modTransition">
        <pc:chgData name="Aman singh" userId="1bf66786127f6456" providerId="LiveId" clId="{F1308B1A-6F11-47EE-99DB-2EE5A7674DF9}" dt="2021-08-21T06:54:34.375" v="5"/>
        <pc:sldMkLst>
          <pc:docMk/>
          <pc:sldMk cId="870983869" sldId="264"/>
        </pc:sldMkLst>
      </pc:sldChg>
      <pc:sldChg chg="modTransition">
        <pc:chgData name="Aman singh" userId="1bf66786127f6456" providerId="LiveId" clId="{F1308B1A-6F11-47EE-99DB-2EE5A7674DF9}" dt="2021-08-21T06:54:34.375" v="5"/>
        <pc:sldMkLst>
          <pc:docMk/>
          <pc:sldMk cId="2224226720" sldId="265"/>
        </pc:sldMkLst>
      </pc:sldChg>
      <pc:sldChg chg="modTransition">
        <pc:chgData name="Aman singh" userId="1bf66786127f6456" providerId="LiveId" clId="{F1308B1A-6F11-47EE-99DB-2EE5A7674DF9}" dt="2021-08-21T06:54:34.375" v="5"/>
        <pc:sldMkLst>
          <pc:docMk/>
          <pc:sldMk cId="618096904" sldId="266"/>
        </pc:sldMkLst>
      </pc:sldChg>
      <pc:sldChg chg="modTransition">
        <pc:chgData name="Aman singh" userId="1bf66786127f6456" providerId="LiveId" clId="{F1308B1A-6F11-47EE-99DB-2EE5A7674DF9}" dt="2021-08-21T06:54:34.375" v="5"/>
        <pc:sldMkLst>
          <pc:docMk/>
          <pc:sldMk cId="3656945896" sldId="267"/>
        </pc:sldMkLst>
      </pc:sldChg>
      <pc:sldChg chg="modTransition">
        <pc:chgData name="Aman singh" userId="1bf66786127f6456" providerId="LiveId" clId="{F1308B1A-6F11-47EE-99DB-2EE5A7674DF9}" dt="2021-08-21T06:54:34.375" v="5"/>
        <pc:sldMkLst>
          <pc:docMk/>
          <pc:sldMk cId="2807881693" sldId="268"/>
        </pc:sldMkLst>
      </pc:sldChg>
      <pc:sldChg chg="modTransition">
        <pc:chgData name="Aman singh" userId="1bf66786127f6456" providerId="LiveId" clId="{F1308B1A-6F11-47EE-99DB-2EE5A7674DF9}" dt="2021-08-21T06:54:34.375" v="5"/>
        <pc:sldMkLst>
          <pc:docMk/>
          <pc:sldMk cId="2456308365" sldId="269"/>
        </pc:sldMkLst>
      </pc:sldChg>
      <pc:sldChg chg="modTransition">
        <pc:chgData name="Aman singh" userId="1bf66786127f6456" providerId="LiveId" clId="{F1308B1A-6F11-47EE-99DB-2EE5A7674DF9}" dt="2021-08-21T06:54:34.375" v="5"/>
        <pc:sldMkLst>
          <pc:docMk/>
          <pc:sldMk cId="3976783827" sldId="270"/>
        </pc:sldMkLst>
      </pc:sldChg>
      <pc:sldChg chg="modTransition">
        <pc:chgData name="Aman singh" userId="1bf66786127f6456" providerId="LiveId" clId="{F1308B1A-6F11-47EE-99DB-2EE5A7674DF9}" dt="2021-08-21T06:54:34.375" v="5"/>
        <pc:sldMkLst>
          <pc:docMk/>
          <pc:sldMk cId="676968744" sldId="271"/>
        </pc:sldMkLst>
      </pc:sldChg>
      <pc:sldChg chg="modTransition">
        <pc:chgData name="Aman singh" userId="1bf66786127f6456" providerId="LiveId" clId="{F1308B1A-6F11-47EE-99DB-2EE5A7674DF9}" dt="2021-08-21T06:54:34.375" v="5"/>
        <pc:sldMkLst>
          <pc:docMk/>
          <pc:sldMk cId="3033741861" sldId="272"/>
        </pc:sldMkLst>
      </pc:sldChg>
      <pc:sldChg chg="modTransition">
        <pc:chgData name="Aman singh" userId="1bf66786127f6456" providerId="LiveId" clId="{F1308B1A-6F11-47EE-99DB-2EE5A7674DF9}" dt="2021-08-21T06:54:34.375" v="5"/>
        <pc:sldMkLst>
          <pc:docMk/>
          <pc:sldMk cId="2067800506" sldId="273"/>
        </pc:sldMkLst>
      </pc:sldChg>
      <pc:sldChg chg="modTransition">
        <pc:chgData name="Aman singh" userId="1bf66786127f6456" providerId="LiveId" clId="{F1308B1A-6F11-47EE-99DB-2EE5A7674DF9}" dt="2021-08-21T06:54:34.375" v="5"/>
        <pc:sldMkLst>
          <pc:docMk/>
          <pc:sldMk cId="913621430" sldId="274"/>
        </pc:sldMkLst>
      </pc:sldChg>
      <pc:sldChg chg="modTransition">
        <pc:chgData name="Aman singh" userId="1bf66786127f6456" providerId="LiveId" clId="{F1308B1A-6F11-47EE-99DB-2EE5A7674DF9}" dt="2021-08-21T06:54:34.375" v="5"/>
        <pc:sldMkLst>
          <pc:docMk/>
          <pc:sldMk cId="847260745" sldId="275"/>
        </pc:sldMkLst>
      </pc:sldChg>
      <pc:sldChg chg="modTransition">
        <pc:chgData name="Aman singh" userId="1bf66786127f6456" providerId="LiveId" clId="{F1308B1A-6F11-47EE-99DB-2EE5A7674DF9}" dt="2021-08-21T06:54:34.375" v="5"/>
        <pc:sldMkLst>
          <pc:docMk/>
          <pc:sldMk cId="3971086845" sldId="276"/>
        </pc:sldMkLst>
      </pc:sldChg>
      <pc:sldChg chg="modTransition">
        <pc:chgData name="Aman singh" userId="1bf66786127f6456" providerId="LiveId" clId="{F1308B1A-6F11-47EE-99DB-2EE5A7674DF9}" dt="2021-08-21T06:54:34.375" v="5"/>
        <pc:sldMkLst>
          <pc:docMk/>
          <pc:sldMk cId="687463051" sldId="277"/>
        </pc:sldMkLst>
      </pc:sldChg>
      <pc:sldChg chg="modTransition">
        <pc:chgData name="Aman singh" userId="1bf66786127f6456" providerId="LiveId" clId="{F1308B1A-6F11-47EE-99DB-2EE5A7674DF9}" dt="2021-08-21T06:54:34.375" v="5"/>
        <pc:sldMkLst>
          <pc:docMk/>
          <pc:sldMk cId="422378405" sldId="278"/>
        </pc:sldMkLst>
      </pc:sldChg>
      <pc:sldMasterChg chg="modTransition modSldLayout">
        <pc:chgData name="Aman singh" userId="1bf66786127f6456" providerId="LiveId" clId="{F1308B1A-6F11-47EE-99DB-2EE5A7674DF9}" dt="2021-08-21T06:54:34.375" v="5"/>
        <pc:sldMasterMkLst>
          <pc:docMk/>
          <pc:sldMasterMk cId="3185121245" sldId="2147483648"/>
        </pc:sldMasterMkLst>
        <pc:sldLayoutChg chg="modTransition">
          <pc:chgData name="Aman singh" userId="1bf66786127f6456" providerId="LiveId" clId="{F1308B1A-6F11-47EE-99DB-2EE5A7674DF9}" dt="2021-08-21T06:54:34.375" v="5"/>
          <pc:sldLayoutMkLst>
            <pc:docMk/>
            <pc:sldMasterMk cId="3185121245" sldId="2147483648"/>
            <pc:sldLayoutMk cId="265763370" sldId="2147483649"/>
          </pc:sldLayoutMkLst>
        </pc:sldLayoutChg>
        <pc:sldLayoutChg chg="modTransition">
          <pc:chgData name="Aman singh" userId="1bf66786127f6456" providerId="LiveId" clId="{F1308B1A-6F11-47EE-99DB-2EE5A7674DF9}" dt="2021-08-21T06:54:34.375" v="5"/>
          <pc:sldLayoutMkLst>
            <pc:docMk/>
            <pc:sldMasterMk cId="3185121245" sldId="2147483648"/>
            <pc:sldLayoutMk cId="4213794350" sldId="2147483650"/>
          </pc:sldLayoutMkLst>
        </pc:sldLayoutChg>
        <pc:sldLayoutChg chg="modTransition">
          <pc:chgData name="Aman singh" userId="1bf66786127f6456" providerId="LiveId" clId="{F1308B1A-6F11-47EE-99DB-2EE5A7674DF9}" dt="2021-08-21T06:54:34.375" v="5"/>
          <pc:sldLayoutMkLst>
            <pc:docMk/>
            <pc:sldMasterMk cId="3185121245" sldId="2147483648"/>
            <pc:sldLayoutMk cId="4089874937" sldId="2147483651"/>
          </pc:sldLayoutMkLst>
        </pc:sldLayoutChg>
        <pc:sldLayoutChg chg="modTransition">
          <pc:chgData name="Aman singh" userId="1bf66786127f6456" providerId="LiveId" clId="{F1308B1A-6F11-47EE-99DB-2EE5A7674DF9}" dt="2021-08-21T06:54:34.375" v="5"/>
          <pc:sldLayoutMkLst>
            <pc:docMk/>
            <pc:sldMasterMk cId="3185121245" sldId="2147483648"/>
            <pc:sldLayoutMk cId="536956295" sldId="2147483652"/>
          </pc:sldLayoutMkLst>
        </pc:sldLayoutChg>
        <pc:sldLayoutChg chg="modTransition">
          <pc:chgData name="Aman singh" userId="1bf66786127f6456" providerId="LiveId" clId="{F1308B1A-6F11-47EE-99DB-2EE5A7674DF9}" dt="2021-08-21T06:54:34.375" v="5"/>
          <pc:sldLayoutMkLst>
            <pc:docMk/>
            <pc:sldMasterMk cId="3185121245" sldId="2147483648"/>
            <pc:sldLayoutMk cId="1461162336" sldId="2147483653"/>
          </pc:sldLayoutMkLst>
        </pc:sldLayoutChg>
        <pc:sldLayoutChg chg="modTransition">
          <pc:chgData name="Aman singh" userId="1bf66786127f6456" providerId="LiveId" clId="{F1308B1A-6F11-47EE-99DB-2EE5A7674DF9}" dt="2021-08-21T06:54:34.375" v="5"/>
          <pc:sldLayoutMkLst>
            <pc:docMk/>
            <pc:sldMasterMk cId="3185121245" sldId="2147483648"/>
            <pc:sldLayoutMk cId="1173300018" sldId="2147483654"/>
          </pc:sldLayoutMkLst>
        </pc:sldLayoutChg>
        <pc:sldLayoutChg chg="modTransition">
          <pc:chgData name="Aman singh" userId="1bf66786127f6456" providerId="LiveId" clId="{F1308B1A-6F11-47EE-99DB-2EE5A7674DF9}" dt="2021-08-21T06:54:34.375" v="5"/>
          <pc:sldLayoutMkLst>
            <pc:docMk/>
            <pc:sldMasterMk cId="3185121245" sldId="2147483648"/>
            <pc:sldLayoutMk cId="3111859228" sldId="2147483655"/>
          </pc:sldLayoutMkLst>
        </pc:sldLayoutChg>
        <pc:sldLayoutChg chg="modTransition">
          <pc:chgData name="Aman singh" userId="1bf66786127f6456" providerId="LiveId" clId="{F1308B1A-6F11-47EE-99DB-2EE5A7674DF9}" dt="2021-08-21T06:54:34.375" v="5"/>
          <pc:sldLayoutMkLst>
            <pc:docMk/>
            <pc:sldMasterMk cId="3185121245" sldId="2147483648"/>
            <pc:sldLayoutMk cId="858752030" sldId="2147483656"/>
          </pc:sldLayoutMkLst>
        </pc:sldLayoutChg>
        <pc:sldLayoutChg chg="modTransition">
          <pc:chgData name="Aman singh" userId="1bf66786127f6456" providerId="LiveId" clId="{F1308B1A-6F11-47EE-99DB-2EE5A7674DF9}" dt="2021-08-21T06:54:34.375" v="5"/>
          <pc:sldLayoutMkLst>
            <pc:docMk/>
            <pc:sldMasterMk cId="3185121245" sldId="2147483648"/>
            <pc:sldLayoutMk cId="4003323976" sldId="2147483657"/>
          </pc:sldLayoutMkLst>
        </pc:sldLayoutChg>
        <pc:sldLayoutChg chg="modTransition">
          <pc:chgData name="Aman singh" userId="1bf66786127f6456" providerId="LiveId" clId="{F1308B1A-6F11-47EE-99DB-2EE5A7674DF9}" dt="2021-08-21T06:54:34.375" v="5"/>
          <pc:sldLayoutMkLst>
            <pc:docMk/>
            <pc:sldMasterMk cId="3185121245" sldId="2147483648"/>
            <pc:sldLayoutMk cId="2423335095" sldId="2147483658"/>
          </pc:sldLayoutMkLst>
        </pc:sldLayoutChg>
        <pc:sldLayoutChg chg="modTransition">
          <pc:chgData name="Aman singh" userId="1bf66786127f6456" providerId="LiveId" clId="{F1308B1A-6F11-47EE-99DB-2EE5A7674DF9}" dt="2021-08-21T06:54:34.375" v="5"/>
          <pc:sldLayoutMkLst>
            <pc:docMk/>
            <pc:sldMasterMk cId="3185121245" sldId="2147483648"/>
            <pc:sldLayoutMk cId="142336919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5DAB8-3C8C-4933-8685-F8006350E27E}" type="datetimeFigureOut">
              <a:rPr lang="en-IN" smtClean="0"/>
              <a:t>21-08-2021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CE515-559A-4BC1-AF64-7376C13D7A2A}" type="slidenum">
              <a:rPr lang="en-IN" smtClean="0"/>
              <a:t>‹#›</a:t>
            </a:fld>
            <a:endParaRPr lang="en-IN"/>
          </a:p>
        </p:txBody>
      </p:sp>
    </p:spTree>
    <p:extLst>
      <p:ext uri="{BB962C8B-B14F-4D97-AF65-F5344CB8AC3E}">
        <p14:creationId xmlns:p14="http://schemas.microsoft.com/office/powerpoint/2010/main" val="686915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50CC-3721-4278-9DE0-0466E4F094E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6E4BDCEA-EF64-462F-B856-26FEA7F1B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9C3C7F-116F-42BF-8BD0-A783D090C3F2}"/>
              </a:ext>
            </a:extLst>
          </p:cNvPr>
          <p:cNvSpPr>
            <a:spLocks noGrp="1"/>
          </p:cNvSpPr>
          <p:nvPr>
            <p:ph type="dt" sz="half" idx="10"/>
          </p:nvPr>
        </p:nvSpPr>
        <p:spPr/>
        <p:txBody>
          <a:bodyPr/>
          <a:lstStyle/>
          <a:p>
            <a:fld id="{B0E40D77-2706-4DD7-B04E-94D1E211BC02}" type="datetime1">
              <a:rPr lang="en-IN" smtClean="0"/>
              <a:t>21-08-2021</a:t>
            </a:fld>
            <a:endParaRPr lang="en-IN"/>
          </a:p>
        </p:txBody>
      </p:sp>
      <p:sp>
        <p:nvSpPr>
          <p:cNvPr id="5" name="Footer Placeholder 4">
            <a:extLst>
              <a:ext uri="{FF2B5EF4-FFF2-40B4-BE49-F238E27FC236}">
                <a16:creationId xmlns:a16="http://schemas.microsoft.com/office/drawing/2014/main" id="{90B64257-E5D6-41B2-BF04-88BB9CBD2B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4AFF5B-FAB5-4FDC-9531-FAEE0F8B8FAA}"/>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26576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8974-70CF-45D4-92ED-532E25B4EF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4106BA-614E-4507-8DE2-5C83E8B500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142F5C-4CC7-4D60-BED9-F7B561B62A76}"/>
              </a:ext>
            </a:extLst>
          </p:cNvPr>
          <p:cNvSpPr>
            <a:spLocks noGrp="1"/>
          </p:cNvSpPr>
          <p:nvPr>
            <p:ph type="dt" sz="half" idx="10"/>
          </p:nvPr>
        </p:nvSpPr>
        <p:spPr/>
        <p:txBody>
          <a:bodyPr/>
          <a:lstStyle/>
          <a:p>
            <a:fld id="{3E261F5C-4BB4-4AF6-A17D-A87A6C471263}" type="datetime1">
              <a:rPr lang="en-IN" smtClean="0"/>
              <a:t>21-08-2021</a:t>
            </a:fld>
            <a:endParaRPr lang="en-IN"/>
          </a:p>
        </p:txBody>
      </p:sp>
      <p:sp>
        <p:nvSpPr>
          <p:cNvPr id="5" name="Footer Placeholder 4">
            <a:extLst>
              <a:ext uri="{FF2B5EF4-FFF2-40B4-BE49-F238E27FC236}">
                <a16:creationId xmlns:a16="http://schemas.microsoft.com/office/drawing/2014/main" id="{9B14E3C7-57E4-4A49-9DF5-4502064E6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661975-0283-46E5-A544-FE40997BE6A5}"/>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242333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DCD2-286E-4E3C-BCE6-5D8335E216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D0F735-49A6-4EB2-9738-0F0E707AF8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7574-8F38-42DE-8278-A5F94B51FF2C}"/>
              </a:ext>
            </a:extLst>
          </p:cNvPr>
          <p:cNvSpPr>
            <a:spLocks noGrp="1"/>
          </p:cNvSpPr>
          <p:nvPr>
            <p:ph type="dt" sz="half" idx="10"/>
          </p:nvPr>
        </p:nvSpPr>
        <p:spPr/>
        <p:txBody>
          <a:bodyPr/>
          <a:lstStyle/>
          <a:p>
            <a:fld id="{4143AEA1-6E95-4D2A-BBCD-D2EF9C027076}" type="datetime1">
              <a:rPr lang="en-IN" smtClean="0"/>
              <a:t>21-08-2021</a:t>
            </a:fld>
            <a:endParaRPr lang="en-IN"/>
          </a:p>
        </p:txBody>
      </p:sp>
      <p:sp>
        <p:nvSpPr>
          <p:cNvPr id="5" name="Footer Placeholder 4">
            <a:extLst>
              <a:ext uri="{FF2B5EF4-FFF2-40B4-BE49-F238E27FC236}">
                <a16:creationId xmlns:a16="http://schemas.microsoft.com/office/drawing/2014/main" id="{4C059F7F-4B9C-47B0-80F3-65F808F7D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957B2-C793-44D7-BE82-A8BB3B5B5FC7}"/>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42336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FE7A-B847-45E4-B246-C52FCC1F5E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DB0FF-105C-4724-9441-002D0E819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57B595-A475-42D2-ADE7-9B83FB83FBFB}"/>
              </a:ext>
            </a:extLst>
          </p:cNvPr>
          <p:cNvSpPr>
            <a:spLocks noGrp="1"/>
          </p:cNvSpPr>
          <p:nvPr>
            <p:ph type="dt" sz="half" idx="10"/>
          </p:nvPr>
        </p:nvSpPr>
        <p:spPr/>
        <p:txBody>
          <a:bodyPr/>
          <a:lstStyle/>
          <a:p>
            <a:fld id="{6E44C70A-DAB7-4DD0-9C50-8FC9917121A9}" type="datetime1">
              <a:rPr lang="en-IN" smtClean="0"/>
              <a:t>21-08-2021</a:t>
            </a:fld>
            <a:endParaRPr lang="en-IN"/>
          </a:p>
        </p:txBody>
      </p:sp>
      <p:sp>
        <p:nvSpPr>
          <p:cNvPr id="5" name="Footer Placeholder 4">
            <a:extLst>
              <a:ext uri="{FF2B5EF4-FFF2-40B4-BE49-F238E27FC236}">
                <a16:creationId xmlns:a16="http://schemas.microsoft.com/office/drawing/2014/main" id="{1A0D175E-7313-49F4-B595-B4F69E8EB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00532-6B15-4C83-BD4B-6313F24D6182}"/>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4213794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0B46-5545-431C-8705-462D6AC32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505444-02D6-4DDA-98EF-64FBC3EFB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9FA59-ACE5-43EA-908F-02A71E0424CC}"/>
              </a:ext>
            </a:extLst>
          </p:cNvPr>
          <p:cNvSpPr>
            <a:spLocks noGrp="1"/>
          </p:cNvSpPr>
          <p:nvPr>
            <p:ph type="dt" sz="half" idx="10"/>
          </p:nvPr>
        </p:nvSpPr>
        <p:spPr/>
        <p:txBody>
          <a:bodyPr/>
          <a:lstStyle/>
          <a:p>
            <a:fld id="{86FCDA32-96BF-430B-8E09-924A8C61F196}" type="datetime1">
              <a:rPr lang="en-IN" smtClean="0"/>
              <a:t>21-08-2021</a:t>
            </a:fld>
            <a:endParaRPr lang="en-IN"/>
          </a:p>
        </p:txBody>
      </p:sp>
      <p:sp>
        <p:nvSpPr>
          <p:cNvPr id="5" name="Footer Placeholder 4">
            <a:extLst>
              <a:ext uri="{FF2B5EF4-FFF2-40B4-BE49-F238E27FC236}">
                <a16:creationId xmlns:a16="http://schemas.microsoft.com/office/drawing/2014/main" id="{7FF446ED-9510-4487-AC13-C5496E1CF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BF2C3F-141D-478B-8B60-20E490517D6E}"/>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408987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3BEE-166C-4D9C-9402-AC9F246512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46EFB1-C813-4611-B822-8C20A3BE18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B2767C-E584-41DD-819C-CFDE232E5C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7B4189-5C0A-456C-8336-6DB36E5B4810}"/>
              </a:ext>
            </a:extLst>
          </p:cNvPr>
          <p:cNvSpPr>
            <a:spLocks noGrp="1"/>
          </p:cNvSpPr>
          <p:nvPr>
            <p:ph type="dt" sz="half" idx="10"/>
          </p:nvPr>
        </p:nvSpPr>
        <p:spPr/>
        <p:txBody>
          <a:bodyPr/>
          <a:lstStyle/>
          <a:p>
            <a:fld id="{4B1151D8-52E9-4C63-B9F8-58E8C70D0DF6}" type="datetime1">
              <a:rPr lang="en-IN" smtClean="0"/>
              <a:t>21-08-2021</a:t>
            </a:fld>
            <a:endParaRPr lang="en-IN"/>
          </a:p>
        </p:txBody>
      </p:sp>
      <p:sp>
        <p:nvSpPr>
          <p:cNvPr id="6" name="Footer Placeholder 5">
            <a:extLst>
              <a:ext uri="{FF2B5EF4-FFF2-40B4-BE49-F238E27FC236}">
                <a16:creationId xmlns:a16="http://schemas.microsoft.com/office/drawing/2014/main" id="{70912A6C-A445-4B0E-8A71-A9A95C00CB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EE9D9D-A425-4769-9090-8A25428C28DE}"/>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536956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38A3-FC80-4945-AF6D-408E6F1C03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7AB4CE-79BD-4316-9637-F82951371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B71867-3D2E-4CD1-82E8-EC63D6968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6A99E8-BFB6-4DD8-A0C8-57AD6EA18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8AB7B8-1565-4AC4-A90A-5AF9E81779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1E0FE3-709D-4B4A-947E-25EBE0F2D831}"/>
              </a:ext>
            </a:extLst>
          </p:cNvPr>
          <p:cNvSpPr>
            <a:spLocks noGrp="1"/>
          </p:cNvSpPr>
          <p:nvPr>
            <p:ph type="dt" sz="half" idx="10"/>
          </p:nvPr>
        </p:nvSpPr>
        <p:spPr/>
        <p:txBody>
          <a:bodyPr/>
          <a:lstStyle/>
          <a:p>
            <a:fld id="{5A777418-9B49-4CE0-82E6-136F14878E33}" type="datetime1">
              <a:rPr lang="en-IN" smtClean="0"/>
              <a:t>21-08-2021</a:t>
            </a:fld>
            <a:endParaRPr lang="en-IN"/>
          </a:p>
        </p:txBody>
      </p:sp>
      <p:sp>
        <p:nvSpPr>
          <p:cNvPr id="8" name="Footer Placeholder 7">
            <a:extLst>
              <a:ext uri="{FF2B5EF4-FFF2-40B4-BE49-F238E27FC236}">
                <a16:creationId xmlns:a16="http://schemas.microsoft.com/office/drawing/2014/main" id="{DA98605E-62AA-4FF2-A341-681A5B93A5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2D2971-BA01-409A-8AB4-99EDC3AC765A}"/>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461162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90F2-4971-43CE-9C4F-466D552ACE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ABF4E8-51FE-45F1-9387-BC73EBA6451F}"/>
              </a:ext>
            </a:extLst>
          </p:cNvPr>
          <p:cNvSpPr>
            <a:spLocks noGrp="1"/>
          </p:cNvSpPr>
          <p:nvPr>
            <p:ph type="dt" sz="half" idx="10"/>
          </p:nvPr>
        </p:nvSpPr>
        <p:spPr/>
        <p:txBody>
          <a:bodyPr/>
          <a:lstStyle/>
          <a:p>
            <a:fld id="{24FEAAA6-0DE6-449E-A0EA-346DBF3D6526}" type="datetime1">
              <a:rPr lang="en-IN" smtClean="0"/>
              <a:t>21-08-2021</a:t>
            </a:fld>
            <a:endParaRPr lang="en-IN"/>
          </a:p>
        </p:txBody>
      </p:sp>
      <p:sp>
        <p:nvSpPr>
          <p:cNvPr id="4" name="Footer Placeholder 3">
            <a:extLst>
              <a:ext uri="{FF2B5EF4-FFF2-40B4-BE49-F238E27FC236}">
                <a16:creationId xmlns:a16="http://schemas.microsoft.com/office/drawing/2014/main" id="{55BCEADA-625E-453A-9D7E-BB3303AB190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FA7FB7-A964-49C6-A406-D8338C6D7FF3}"/>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17330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355C50-316D-4A05-A131-98F0344FE44E}"/>
              </a:ext>
            </a:extLst>
          </p:cNvPr>
          <p:cNvSpPr>
            <a:spLocks noGrp="1"/>
          </p:cNvSpPr>
          <p:nvPr>
            <p:ph type="dt" sz="half" idx="10"/>
          </p:nvPr>
        </p:nvSpPr>
        <p:spPr/>
        <p:txBody>
          <a:bodyPr/>
          <a:lstStyle/>
          <a:p>
            <a:fld id="{F8106F85-F83B-4653-8772-89510766FEAB}" type="datetime1">
              <a:rPr lang="en-IN" smtClean="0"/>
              <a:t>21-08-2021</a:t>
            </a:fld>
            <a:endParaRPr lang="en-IN"/>
          </a:p>
        </p:txBody>
      </p:sp>
      <p:sp>
        <p:nvSpPr>
          <p:cNvPr id="3" name="Footer Placeholder 2">
            <a:extLst>
              <a:ext uri="{FF2B5EF4-FFF2-40B4-BE49-F238E27FC236}">
                <a16:creationId xmlns:a16="http://schemas.microsoft.com/office/drawing/2014/main" id="{2B162A22-A916-455D-A9F2-F58E547221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10258FE-852B-470B-B259-63F41F9CE050}"/>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a:p>
        </p:txBody>
      </p:sp>
    </p:spTree>
    <p:extLst>
      <p:ext uri="{BB962C8B-B14F-4D97-AF65-F5344CB8AC3E}">
        <p14:creationId xmlns:p14="http://schemas.microsoft.com/office/powerpoint/2010/main" val="3111859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6C86-C5CD-469A-B393-70AAC37D3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279BD9-8CD9-43E1-AC47-F4174102E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5426F5-3FB6-48AB-8B59-7FF029951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4C746-9D92-4F14-9F07-8055DE8F2F13}"/>
              </a:ext>
            </a:extLst>
          </p:cNvPr>
          <p:cNvSpPr>
            <a:spLocks noGrp="1"/>
          </p:cNvSpPr>
          <p:nvPr>
            <p:ph type="dt" sz="half" idx="10"/>
          </p:nvPr>
        </p:nvSpPr>
        <p:spPr/>
        <p:txBody>
          <a:bodyPr/>
          <a:lstStyle/>
          <a:p>
            <a:fld id="{6EEE8CC2-812C-4BC4-9C61-AB5CEE5FC858}" type="datetime1">
              <a:rPr lang="en-IN" smtClean="0"/>
              <a:t>21-08-2021</a:t>
            </a:fld>
            <a:endParaRPr lang="en-IN"/>
          </a:p>
        </p:txBody>
      </p:sp>
      <p:sp>
        <p:nvSpPr>
          <p:cNvPr id="6" name="Footer Placeholder 5">
            <a:extLst>
              <a:ext uri="{FF2B5EF4-FFF2-40B4-BE49-F238E27FC236}">
                <a16:creationId xmlns:a16="http://schemas.microsoft.com/office/drawing/2014/main" id="{B6CFCB89-4C41-4E43-AE55-F7A35E87E2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904E50-3C34-4A9B-B019-6E7359440C23}"/>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85875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9071-3E4B-4AFA-A61C-EDDC04BEA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523D1C-101A-4FA7-8F26-C1750FA20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1DD7FC2-FFA1-4641-AE56-0CA3DD25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5EC15-3BDF-4E87-A8D1-6D518C3DF735}"/>
              </a:ext>
            </a:extLst>
          </p:cNvPr>
          <p:cNvSpPr>
            <a:spLocks noGrp="1"/>
          </p:cNvSpPr>
          <p:nvPr>
            <p:ph type="dt" sz="half" idx="10"/>
          </p:nvPr>
        </p:nvSpPr>
        <p:spPr/>
        <p:txBody>
          <a:bodyPr/>
          <a:lstStyle/>
          <a:p>
            <a:fld id="{3937991C-6815-4252-A0DF-34CDB027C9B9}" type="datetime1">
              <a:rPr lang="en-IN" smtClean="0"/>
              <a:t>21-08-2021</a:t>
            </a:fld>
            <a:endParaRPr lang="en-IN"/>
          </a:p>
        </p:txBody>
      </p:sp>
      <p:sp>
        <p:nvSpPr>
          <p:cNvPr id="6" name="Footer Placeholder 5">
            <a:extLst>
              <a:ext uri="{FF2B5EF4-FFF2-40B4-BE49-F238E27FC236}">
                <a16:creationId xmlns:a16="http://schemas.microsoft.com/office/drawing/2014/main" id="{BD50E1AA-4DF6-481F-873C-8F1F02EB7D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00CFBC-004B-4BB7-B181-7C8D91D49D35}"/>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4003323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03882-7FDD-440E-8688-ECD1CBA06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9BCA4C-8008-4989-8459-1AC0C8B50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B4B994-6B4E-4068-A622-382AE90A4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50577-88B9-425B-92D2-B96DC7EBFEB1}" type="datetime1">
              <a:rPr lang="en-IN" smtClean="0"/>
              <a:t>21-08-2021</a:t>
            </a:fld>
            <a:endParaRPr lang="en-IN"/>
          </a:p>
        </p:txBody>
      </p:sp>
      <p:sp>
        <p:nvSpPr>
          <p:cNvPr id="5" name="Footer Placeholder 4">
            <a:extLst>
              <a:ext uri="{FF2B5EF4-FFF2-40B4-BE49-F238E27FC236}">
                <a16:creationId xmlns:a16="http://schemas.microsoft.com/office/drawing/2014/main" id="{DD292AB2-F41F-43EA-9D11-A5F315E04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48DB44-1E47-4D56-B102-CE1579C97F7E}"/>
              </a:ext>
            </a:extLst>
          </p:cNvPr>
          <p:cNvSpPr>
            <a:spLocks noGrp="1"/>
          </p:cNvSpPr>
          <p:nvPr>
            <p:ph type="sldNum" sz="quarter" idx="4"/>
          </p:nvPr>
        </p:nvSpPr>
        <p:spPr>
          <a:xfrm>
            <a:off x="8744824"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BB7C9-7B40-4FA0-8960-B010047CD29E}" type="slidenum">
              <a:rPr lang="en-IN" smtClean="0"/>
              <a:t>‹#›</a:t>
            </a:fld>
            <a:endParaRPr lang="en-IN"/>
          </a:p>
        </p:txBody>
      </p:sp>
    </p:spTree>
    <p:extLst>
      <p:ext uri="{BB962C8B-B14F-4D97-AF65-F5344CB8AC3E}">
        <p14:creationId xmlns:p14="http://schemas.microsoft.com/office/powerpoint/2010/main" val="318512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9.wdp"/><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jpg"/><Relationship Id="rId5" Type="http://schemas.microsoft.com/office/2007/relationships/hdphoto" Target="../media/hdphoto15.wdp"/><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10.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10.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A96E687-1C9F-4597-BA17-680E18FF9F7B}"/>
              </a:ext>
            </a:extLst>
          </p:cNvPr>
          <p:cNvGrpSpPr/>
          <p:nvPr/>
        </p:nvGrpSpPr>
        <p:grpSpPr>
          <a:xfrm>
            <a:off x="1708887" y="5679500"/>
            <a:ext cx="3671848" cy="400110"/>
            <a:chOff x="1708887" y="5679500"/>
            <a:chExt cx="3671848" cy="400110"/>
          </a:xfrm>
        </p:grpSpPr>
        <p:sp>
          <p:nvSpPr>
            <p:cNvPr id="29" name="Rectangle 28">
              <a:extLst>
                <a:ext uri="{FF2B5EF4-FFF2-40B4-BE49-F238E27FC236}">
                  <a16:creationId xmlns:a16="http://schemas.microsoft.com/office/drawing/2014/main" id="{5C55B816-BF13-4BDF-9A65-B319B154EAB8}"/>
                </a:ext>
              </a:extLst>
            </p:cNvPr>
            <p:cNvSpPr/>
            <p:nvPr/>
          </p:nvSpPr>
          <p:spPr>
            <a:xfrm>
              <a:off x="1820410" y="5912663"/>
              <a:ext cx="3560325" cy="108000"/>
            </a:xfrm>
            <a:prstGeom prst="rect">
              <a:avLst/>
            </a:prstGeom>
            <a:solidFill>
              <a:schemeClr val="accent2"/>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90213DF6-C044-4292-A7A2-B33514F817F8}"/>
                </a:ext>
              </a:extLst>
            </p:cNvPr>
            <p:cNvSpPr/>
            <p:nvPr/>
          </p:nvSpPr>
          <p:spPr>
            <a:xfrm>
              <a:off x="1708887" y="5679500"/>
              <a:ext cx="2776722"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Nirmala UI" panose="020B0502040204020203" pitchFamily="34" charset="0"/>
                  <a:ea typeface="Nirmala UI" panose="020B0502040204020203" pitchFamily="34" charset="0"/>
                  <a:cs typeface="Nirmala UI" panose="020B0502040204020203" pitchFamily="34" charset="0"/>
                </a:rPr>
                <a:t>Instructor: Aman Singh</a:t>
              </a:r>
            </a:p>
          </p:txBody>
        </p:sp>
      </p:grpSp>
      <p:grpSp>
        <p:nvGrpSpPr>
          <p:cNvPr id="28" name="Group 27">
            <a:extLst>
              <a:ext uri="{FF2B5EF4-FFF2-40B4-BE49-F238E27FC236}">
                <a16:creationId xmlns:a16="http://schemas.microsoft.com/office/drawing/2014/main" id="{79263898-9EF9-4E7B-ABE3-D82047B23CCA}"/>
              </a:ext>
            </a:extLst>
          </p:cNvPr>
          <p:cNvGrpSpPr/>
          <p:nvPr/>
        </p:nvGrpSpPr>
        <p:grpSpPr>
          <a:xfrm>
            <a:off x="2245546" y="1119900"/>
            <a:ext cx="4584897" cy="1915711"/>
            <a:chOff x="2235870" y="851672"/>
            <a:chExt cx="4584897" cy="1915711"/>
          </a:xfrm>
        </p:grpSpPr>
        <p:pic>
          <p:nvPicPr>
            <p:cNvPr id="32" name="Graphic 31">
              <a:extLst>
                <a:ext uri="{FF2B5EF4-FFF2-40B4-BE49-F238E27FC236}">
                  <a16:creationId xmlns:a16="http://schemas.microsoft.com/office/drawing/2014/main" id="{F5F9BEAA-2DFC-43AA-883E-AB8AE525C8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5870" y="851672"/>
              <a:ext cx="1915711" cy="1915711"/>
            </a:xfrm>
            <a:prstGeom prst="rect">
              <a:avLst/>
            </a:prstGeom>
          </p:spPr>
        </p:pic>
        <p:sp>
          <p:nvSpPr>
            <p:cNvPr id="33" name="Rectangle 32">
              <a:extLst>
                <a:ext uri="{FF2B5EF4-FFF2-40B4-BE49-F238E27FC236}">
                  <a16:creationId xmlns:a16="http://schemas.microsoft.com/office/drawing/2014/main" id="{48E2C536-C9A4-4888-9311-A104A54CC800}"/>
                </a:ext>
              </a:extLst>
            </p:cNvPr>
            <p:cNvSpPr/>
            <p:nvPr/>
          </p:nvSpPr>
          <p:spPr>
            <a:xfrm>
              <a:off x="4257245" y="1201443"/>
              <a:ext cx="2563522" cy="923330"/>
            </a:xfrm>
            <a:prstGeom prst="rect">
              <a:avLst/>
            </a:prstGeom>
            <a:noFill/>
          </p:spPr>
          <p:txBody>
            <a:bodyPr wrap="none" lIns="91440" tIns="45720" rIns="91440" bIns="45720">
              <a:spAutoFit/>
            </a:bodyPr>
            <a:lstStyle/>
            <a:p>
              <a:pPr algn="ctr"/>
              <a:r>
                <a:rPr lang="en-US" sz="5400" b="1" cap="none" spc="0" dirty="0">
                  <a:ln w="0">
                    <a:solidFill>
                      <a:schemeClr val="accent1"/>
                    </a:solidFill>
                  </a:ln>
                  <a:solidFill>
                    <a:schemeClr val="accent1"/>
                  </a:solidFill>
                  <a:effectLst>
                    <a:outerShdw blurRad="38100" dist="19050" dir="2700000" algn="tl" rotWithShape="0">
                      <a:schemeClr val="dk1">
                        <a:alpha val="40000"/>
                      </a:schemeClr>
                    </a:outerShdw>
                  </a:effectLst>
                  <a:latin typeface="Stylus BT" panose="020E0402020206020304" pitchFamily="34" charset="0"/>
                </a:rPr>
                <a:t>Internet</a:t>
              </a:r>
            </a:p>
          </p:txBody>
        </p:sp>
        <p:sp>
          <p:nvSpPr>
            <p:cNvPr id="34" name="Rectangle 33">
              <a:extLst>
                <a:ext uri="{FF2B5EF4-FFF2-40B4-BE49-F238E27FC236}">
                  <a16:creationId xmlns:a16="http://schemas.microsoft.com/office/drawing/2014/main" id="{7A4DA605-9488-40A2-ADFA-5DAA8E74E031}"/>
                </a:ext>
              </a:extLst>
            </p:cNvPr>
            <p:cNvSpPr/>
            <p:nvPr/>
          </p:nvSpPr>
          <p:spPr>
            <a:xfrm>
              <a:off x="4208819" y="1217919"/>
              <a:ext cx="256352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rPr>
                <a:t>Internet</a:t>
              </a:r>
            </a:p>
          </p:txBody>
        </p:sp>
      </p:grpSp>
      <p:grpSp>
        <p:nvGrpSpPr>
          <p:cNvPr id="35" name="Group 34">
            <a:extLst>
              <a:ext uri="{FF2B5EF4-FFF2-40B4-BE49-F238E27FC236}">
                <a16:creationId xmlns:a16="http://schemas.microsoft.com/office/drawing/2014/main" id="{F7C0E22B-EEFB-469C-9DBD-F767F6654B5A}"/>
              </a:ext>
            </a:extLst>
          </p:cNvPr>
          <p:cNvGrpSpPr/>
          <p:nvPr/>
        </p:nvGrpSpPr>
        <p:grpSpPr>
          <a:xfrm>
            <a:off x="3264376" y="3996789"/>
            <a:ext cx="4088905" cy="1687927"/>
            <a:chOff x="3695685" y="4101751"/>
            <a:chExt cx="4088905" cy="1687927"/>
          </a:xfrm>
        </p:grpSpPr>
        <p:pic>
          <p:nvPicPr>
            <p:cNvPr id="36" name="Graphic 35">
              <a:extLst>
                <a:ext uri="{FF2B5EF4-FFF2-40B4-BE49-F238E27FC236}">
                  <a16:creationId xmlns:a16="http://schemas.microsoft.com/office/drawing/2014/main" id="{96843BF3-5580-4BEB-BB36-CE869CF9D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685" y="4101751"/>
              <a:ext cx="1687927" cy="1687927"/>
            </a:xfrm>
            <a:prstGeom prst="rect">
              <a:avLst/>
            </a:prstGeom>
          </p:spPr>
        </p:pic>
        <p:sp>
          <p:nvSpPr>
            <p:cNvPr id="37" name="Rectangle 36">
              <a:extLst>
                <a:ext uri="{FF2B5EF4-FFF2-40B4-BE49-F238E27FC236}">
                  <a16:creationId xmlns:a16="http://schemas.microsoft.com/office/drawing/2014/main" id="{2B18162B-D60C-4419-91B1-44D06B679FF1}"/>
                </a:ext>
              </a:extLst>
            </p:cNvPr>
            <p:cNvSpPr/>
            <p:nvPr/>
          </p:nvSpPr>
          <p:spPr>
            <a:xfrm>
              <a:off x="5662606" y="4546807"/>
              <a:ext cx="2089033" cy="923330"/>
            </a:xfrm>
            <a:prstGeom prst="rect">
              <a:avLst/>
            </a:prstGeom>
            <a:noFill/>
          </p:spPr>
          <p:txBody>
            <a:bodyPr wrap="none" lIns="91440" tIns="45720" rIns="91440" bIns="45720">
              <a:spAutoFit/>
            </a:bodyPr>
            <a:lstStyle/>
            <a:p>
              <a:pPr algn="ctr"/>
              <a:r>
                <a:rPr lang="en-US" sz="5400" b="1" dirty="0">
                  <a:ln w="0"/>
                  <a:solidFill>
                    <a:srgbClr val="FF0000"/>
                  </a:solidFill>
                  <a:effectLst>
                    <a:outerShdw blurRad="38100" dist="19050" dir="2700000" algn="tl" rotWithShape="0">
                      <a:schemeClr val="dk1">
                        <a:alpha val="40000"/>
                      </a:schemeClr>
                    </a:outerShdw>
                  </a:effectLst>
                  <a:latin typeface="Stylus BT" panose="020E0402020206020304" pitchFamily="34" charset="0"/>
                </a:rPr>
                <a:t>Things</a:t>
              </a:r>
              <a:endParaRPr lang="en-US" sz="5400" b="1" cap="none" spc="0" dirty="0">
                <a:ln w="0"/>
                <a:solidFill>
                  <a:srgbClr val="FF0000"/>
                </a:solidFill>
                <a:effectLst>
                  <a:outerShdw blurRad="38100" dist="19050" dir="2700000" algn="tl" rotWithShape="0">
                    <a:schemeClr val="dk1">
                      <a:alpha val="40000"/>
                    </a:schemeClr>
                  </a:outerShdw>
                </a:effectLst>
                <a:latin typeface="Stylus BT" panose="020E0402020206020304" pitchFamily="34" charset="0"/>
              </a:endParaRPr>
            </a:p>
          </p:txBody>
        </p:sp>
        <p:sp>
          <p:nvSpPr>
            <p:cNvPr id="38" name="Rectangle 37">
              <a:extLst>
                <a:ext uri="{FF2B5EF4-FFF2-40B4-BE49-F238E27FC236}">
                  <a16:creationId xmlns:a16="http://schemas.microsoft.com/office/drawing/2014/main" id="{11E9D72C-C107-4F19-B2B7-A5B6D0CDD619}"/>
                </a:ext>
              </a:extLst>
            </p:cNvPr>
            <p:cNvSpPr/>
            <p:nvPr/>
          </p:nvSpPr>
          <p:spPr>
            <a:xfrm>
              <a:off x="5695557" y="4522093"/>
              <a:ext cx="2089033"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latin typeface="Stylus BT" panose="020E0402020206020304" pitchFamily="34" charset="0"/>
                </a:rPr>
                <a:t>Things</a:t>
              </a:r>
              <a:endPar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endParaRPr>
            </a:p>
          </p:txBody>
        </p:sp>
      </p:grpSp>
      <p:pic>
        <p:nvPicPr>
          <p:cNvPr id="39" name="Graphic 38">
            <a:extLst>
              <a:ext uri="{FF2B5EF4-FFF2-40B4-BE49-F238E27FC236}">
                <a16:creationId xmlns:a16="http://schemas.microsoft.com/office/drawing/2014/main" id="{3884AD52-1D4F-419C-B7AB-9DE2C0C1F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4496" y="918679"/>
            <a:ext cx="4876800" cy="4876800"/>
          </a:xfrm>
          <a:prstGeom prst="rect">
            <a:avLst/>
          </a:prstGeom>
        </p:spPr>
      </p:pic>
      <p:grpSp>
        <p:nvGrpSpPr>
          <p:cNvPr id="40" name="Group 39">
            <a:extLst>
              <a:ext uri="{FF2B5EF4-FFF2-40B4-BE49-F238E27FC236}">
                <a16:creationId xmlns:a16="http://schemas.microsoft.com/office/drawing/2014/main" id="{76DA05E2-CB99-40A4-9A32-82CB9823C302}"/>
              </a:ext>
            </a:extLst>
          </p:cNvPr>
          <p:cNvGrpSpPr/>
          <p:nvPr/>
        </p:nvGrpSpPr>
        <p:grpSpPr>
          <a:xfrm>
            <a:off x="5487004" y="2641835"/>
            <a:ext cx="3520884" cy="1430488"/>
            <a:chOff x="5243350" y="2635312"/>
            <a:chExt cx="3520884" cy="1430488"/>
          </a:xfrm>
        </p:grpSpPr>
        <p:pic>
          <p:nvPicPr>
            <p:cNvPr id="41" name="Picture 40">
              <a:extLst>
                <a:ext uri="{FF2B5EF4-FFF2-40B4-BE49-F238E27FC236}">
                  <a16:creationId xmlns:a16="http://schemas.microsoft.com/office/drawing/2014/main" id="{1E9F2F36-20DA-41FC-A107-6728AEE60AA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8050" b="89977" l="9996" r="89983">
                          <a14:foregroundMark x1="23497" y1="8050" x2="74869" y2="8901"/>
                        </a14:backgroundRemoval>
                      </a14:imgEffect>
                    </a14:imgLayer>
                  </a14:imgProps>
                </a:ext>
                <a:ext uri="{28A0092B-C50C-407E-A947-70E740481C1C}">
                  <a14:useLocalDpi xmlns:a14="http://schemas.microsoft.com/office/drawing/2010/main" val="0"/>
                </a:ext>
              </a:extLst>
            </a:blip>
            <a:srcRect l="15021" t="6367" r="21408" b="15075"/>
            <a:stretch/>
          </p:blipFill>
          <p:spPr>
            <a:xfrm>
              <a:off x="6707123" y="2635312"/>
              <a:ext cx="2057111" cy="1430488"/>
            </a:xfrm>
            <a:prstGeom prst="rect">
              <a:avLst/>
            </a:prstGeom>
            <a:ln>
              <a:noFill/>
            </a:ln>
            <a:effectLst>
              <a:outerShdw blurRad="292100" dist="139700" dir="2700000" algn="tl" rotWithShape="0">
                <a:srgbClr val="333333">
                  <a:alpha val="65000"/>
                </a:srgbClr>
              </a:outerShdw>
            </a:effectLst>
          </p:spPr>
        </p:pic>
        <p:sp>
          <p:nvSpPr>
            <p:cNvPr id="42" name="Rectangle 41">
              <a:extLst>
                <a:ext uri="{FF2B5EF4-FFF2-40B4-BE49-F238E27FC236}">
                  <a16:creationId xmlns:a16="http://schemas.microsoft.com/office/drawing/2014/main" id="{18624A9E-915A-4EBF-820D-090C56290643}"/>
                </a:ext>
              </a:extLst>
            </p:cNvPr>
            <p:cNvSpPr/>
            <p:nvPr/>
          </p:nvSpPr>
          <p:spPr>
            <a:xfrm>
              <a:off x="5243350" y="2971139"/>
              <a:ext cx="904415" cy="923330"/>
            </a:xfrm>
            <a:prstGeom prst="rect">
              <a:avLst/>
            </a:prstGeom>
            <a:noFill/>
          </p:spPr>
          <p:txBody>
            <a:bodyPr wrap="none" lIns="91440" tIns="45720" rIns="91440" bIns="45720">
              <a:spAutoFit/>
            </a:bodyPr>
            <a:lstStyle/>
            <a:p>
              <a:pPr algn="ctr"/>
              <a:r>
                <a:rPr lang="en-US" sz="5400" b="1" cap="none" spc="0" dirty="0">
                  <a:ln w="0">
                    <a:solidFill>
                      <a:schemeClr val="accent6"/>
                    </a:solidFill>
                  </a:ln>
                  <a:solidFill>
                    <a:schemeClr val="accent6"/>
                  </a:solidFill>
                  <a:effectLst>
                    <a:outerShdw blurRad="38100" dist="19050" dir="2700000" algn="tl" rotWithShape="0">
                      <a:schemeClr val="dk1">
                        <a:alpha val="40000"/>
                      </a:schemeClr>
                    </a:outerShdw>
                  </a:effectLst>
                  <a:latin typeface="Stylus BT" panose="020E0402020206020304" pitchFamily="34" charset="0"/>
                </a:rPr>
                <a:t>Of</a:t>
              </a:r>
            </a:p>
          </p:txBody>
        </p:sp>
        <p:sp>
          <p:nvSpPr>
            <p:cNvPr id="43" name="Rectangle 42">
              <a:extLst>
                <a:ext uri="{FF2B5EF4-FFF2-40B4-BE49-F238E27FC236}">
                  <a16:creationId xmlns:a16="http://schemas.microsoft.com/office/drawing/2014/main" id="{1DE27A1F-4637-4660-8665-C6CE14624340}"/>
                </a:ext>
              </a:extLst>
            </p:cNvPr>
            <p:cNvSpPr/>
            <p:nvPr/>
          </p:nvSpPr>
          <p:spPr>
            <a:xfrm>
              <a:off x="5276521" y="3005728"/>
              <a:ext cx="90441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rPr>
                <a:t>Of</a:t>
              </a:r>
            </a:p>
          </p:txBody>
        </p:sp>
      </p:grpSp>
      <p:sp>
        <p:nvSpPr>
          <p:cNvPr id="2" name="Slide Number Placeholder 1">
            <a:extLst>
              <a:ext uri="{FF2B5EF4-FFF2-40B4-BE49-F238E27FC236}">
                <a16:creationId xmlns:a16="http://schemas.microsoft.com/office/drawing/2014/main" id="{ADE9F265-DC84-4458-979C-A7D88DEEF589}"/>
              </a:ext>
            </a:extLst>
          </p:cNvPr>
          <p:cNvSpPr>
            <a:spLocks noGrp="1"/>
          </p:cNvSpPr>
          <p:nvPr>
            <p:ph type="sldNum" sz="quarter" idx="12"/>
          </p:nvPr>
        </p:nvSpPr>
        <p:spPr/>
        <p:txBody>
          <a:bodyPr/>
          <a:lstStyle/>
          <a:p>
            <a:fld id="{E99BB7C9-7B40-4FA0-8960-B010047CD29E}" type="slidenum">
              <a:rPr lang="en-IN" smtClean="0"/>
              <a:t>1</a:t>
            </a:fld>
            <a:endParaRPr lang="en-IN" dirty="0"/>
          </a:p>
        </p:txBody>
      </p:sp>
    </p:spTree>
    <p:extLst>
      <p:ext uri="{BB962C8B-B14F-4D97-AF65-F5344CB8AC3E}">
        <p14:creationId xmlns:p14="http://schemas.microsoft.com/office/powerpoint/2010/main" val="234751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3C224-C2EE-447B-BA1D-2F724A5F5AA0}"/>
              </a:ext>
            </a:extLst>
          </p:cNvPr>
          <p:cNvSpPr txBox="1">
            <a:spLocks/>
          </p:cNvSpPr>
          <p:nvPr/>
        </p:nvSpPr>
        <p:spPr>
          <a:xfrm>
            <a:off x="1567716" y="1463287"/>
            <a:ext cx="8360230" cy="75539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Fundamental Components of an IoT project</a:t>
            </a:r>
            <a:endParaRPr lang="en-IN" dirty="0">
              <a:latin typeface="+mn-lt"/>
            </a:endParaRPr>
          </a:p>
        </p:txBody>
      </p:sp>
      <p:sp>
        <p:nvSpPr>
          <p:cNvPr id="5" name="Content Placeholder 5">
            <a:extLst>
              <a:ext uri="{FF2B5EF4-FFF2-40B4-BE49-F238E27FC236}">
                <a16:creationId xmlns:a16="http://schemas.microsoft.com/office/drawing/2014/main" id="{B01D284F-C5FA-406B-BBF2-21079CF27F8C}"/>
              </a:ext>
            </a:extLst>
          </p:cNvPr>
          <p:cNvSpPr txBox="1">
            <a:spLocks/>
          </p:cNvSpPr>
          <p:nvPr/>
        </p:nvSpPr>
        <p:spPr>
          <a:xfrm>
            <a:off x="1290009" y="2579003"/>
            <a:ext cx="8565917"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Brain (Microcontrollers like Arduino or Raspberry Pi)</a:t>
            </a:r>
          </a:p>
          <a:p>
            <a:r>
              <a:rPr lang="en-US" sz="2000" dirty="0">
                <a:latin typeface="+mj-lt"/>
              </a:rPr>
              <a:t>Sensors (temp, humidity, gas, camera, color etc.)</a:t>
            </a:r>
          </a:p>
          <a:p>
            <a:r>
              <a:rPr lang="en-US" sz="2000" dirty="0">
                <a:latin typeface="+mj-lt"/>
              </a:rPr>
              <a:t>Actuator/Motors (can be called as muscles of our project)</a:t>
            </a:r>
          </a:p>
          <a:p>
            <a:r>
              <a:rPr lang="en-US" sz="2000" dirty="0">
                <a:latin typeface="+mj-lt"/>
              </a:rPr>
              <a:t>Connectivity (Wi-Fi, Bluetooth or RF)</a:t>
            </a:r>
          </a:p>
          <a:p>
            <a:r>
              <a:rPr lang="en-US" sz="2000" dirty="0">
                <a:latin typeface="+mj-lt"/>
              </a:rPr>
              <a:t>Power (Wall Plug or Battery)</a:t>
            </a:r>
          </a:p>
          <a:p>
            <a:r>
              <a:rPr lang="en-US" sz="2000" dirty="0">
                <a:latin typeface="+mj-lt"/>
              </a:rPr>
              <a:t>Cloud Computing and Programming</a:t>
            </a:r>
          </a:p>
        </p:txBody>
      </p:sp>
      <p:sp>
        <p:nvSpPr>
          <p:cNvPr id="6" name="Slide Number Placeholder 5">
            <a:extLst>
              <a:ext uri="{FF2B5EF4-FFF2-40B4-BE49-F238E27FC236}">
                <a16:creationId xmlns:a16="http://schemas.microsoft.com/office/drawing/2014/main" id="{4829276F-0888-4085-BAF1-6E67601B6EA5}"/>
              </a:ext>
            </a:extLst>
          </p:cNvPr>
          <p:cNvSpPr>
            <a:spLocks noGrp="1"/>
          </p:cNvSpPr>
          <p:nvPr>
            <p:ph type="sldNum" sz="quarter" idx="12"/>
          </p:nvPr>
        </p:nvSpPr>
        <p:spPr/>
        <p:txBody>
          <a:bodyPr/>
          <a:lstStyle/>
          <a:p>
            <a:fld id="{E99BB7C9-7B40-4FA0-8960-B010047CD29E}" type="slidenum">
              <a:rPr lang="en-IN" smtClean="0"/>
              <a:t>10</a:t>
            </a:fld>
            <a:endParaRPr lang="en-IN"/>
          </a:p>
        </p:txBody>
      </p:sp>
    </p:spTree>
    <p:extLst>
      <p:ext uri="{BB962C8B-B14F-4D97-AF65-F5344CB8AC3E}">
        <p14:creationId xmlns:p14="http://schemas.microsoft.com/office/powerpoint/2010/main" val="2224226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302F3-379C-4A39-8118-F1F7FA144C87}"/>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Microcontroller</a:t>
            </a:r>
            <a:endParaRPr lang="en-IN" dirty="0">
              <a:latin typeface="+mn-lt"/>
            </a:endParaRPr>
          </a:p>
        </p:txBody>
      </p:sp>
      <p:pic>
        <p:nvPicPr>
          <p:cNvPr id="5" name="Picture 4">
            <a:extLst>
              <a:ext uri="{FF2B5EF4-FFF2-40B4-BE49-F238E27FC236}">
                <a16:creationId xmlns:a16="http://schemas.microsoft.com/office/drawing/2014/main" id="{12DF2E5D-DE18-47CA-8732-2FE2DA319F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833" r="93000">
                        <a14:foregroundMark x1="89333" y1="47667" x2="93000" y2="45667"/>
                        <a14:foregroundMark x1="6833" y1="51667" x2="10500" y2="60000"/>
                      </a14:backgroundRemoval>
                    </a14:imgEffect>
                  </a14:imgLayer>
                </a14:imgProps>
              </a:ext>
              <a:ext uri="{28A0092B-C50C-407E-A947-70E740481C1C}">
                <a14:useLocalDpi xmlns:a14="http://schemas.microsoft.com/office/drawing/2010/main" val="0"/>
              </a:ext>
            </a:extLst>
          </a:blip>
          <a:stretch>
            <a:fillRect/>
          </a:stretch>
        </p:blipFill>
        <p:spPr>
          <a:xfrm>
            <a:off x="8440604" y="338053"/>
            <a:ext cx="3074252" cy="3074252"/>
          </a:xfrm>
          <a:prstGeom prst="rect">
            <a:avLst/>
          </a:prstGeom>
          <a:ln>
            <a:noFill/>
          </a:ln>
          <a:effectLst>
            <a:outerShdw blurRad="292100" dist="139700" dir="2700000" algn="tl" rotWithShape="0">
              <a:srgbClr val="333333">
                <a:alpha val="65000"/>
              </a:srgbClr>
            </a:outerShdw>
          </a:effectLst>
        </p:spPr>
      </p:pic>
      <p:sp>
        <p:nvSpPr>
          <p:cNvPr id="6" name="Content Placeholder 5">
            <a:extLst>
              <a:ext uri="{FF2B5EF4-FFF2-40B4-BE49-F238E27FC236}">
                <a16:creationId xmlns:a16="http://schemas.microsoft.com/office/drawing/2014/main" id="{8F265B01-04CD-4FE5-8DD4-1018DDF0378E}"/>
              </a:ext>
            </a:extLst>
          </p:cNvPr>
          <p:cNvSpPr txBox="1">
            <a:spLocks/>
          </p:cNvSpPr>
          <p:nvPr/>
        </p:nvSpPr>
        <p:spPr>
          <a:xfrm>
            <a:off x="1290009" y="2579003"/>
            <a:ext cx="629951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Microcontrollers are a tiny, self-contained computers hosted on a microchip. They enable connectivity and control in all the things which could be connected to the internet.</a:t>
            </a:r>
          </a:p>
          <a:p>
            <a:r>
              <a:rPr lang="en-US" sz="2000" dirty="0">
                <a:latin typeface="+mj-lt"/>
              </a:rPr>
              <a:t>Much like CPU in Computers.</a:t>
            </a:r>
          </a:p>
          <a:p>
            <a:r>
              <a:rPr lang="en-US" sz="2000" dirty="0">
                <a:latin typeface="+mj-lt"/>
              </a:rPr>
              <a:t>Easy to Program in C or python language.</a:t>
            </a:r>
          </a:p>
        </p:txBody>
      </p:sp>
      <p:pic>
        <p:nvPicPr>
          <p:cNvPr id="7" name="Picture 6">
            <a:extLst>
              <a:ext uri="{FF2B5EF4-FFF2-40B4-BE49-F238E27FC236}">
                <a16:creationId xmlns:a16="http://schemas.microsoft.com/office/drawing/2014/main" id="{8E114725-B6C7-4599-A134-BBC8D58401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6625" r="92625">
                        <a14:foregroundMark x1="6625" y1="50250" x2="28125" y2="80625"/>
                        <a14:foregroundMark x1="28125" y1="80625" x2="31375" y2="80750"/>
                        <a14:foregroundMark x1="90500" y1="39500" x2="92625" y2="46000"/>
                        <a14:foregroundMark x1="87125" y1="53625" x2="73125" y2="59250"/>
                        <a14:foregroundMark x1="73625" y1="59875" x2="78500" y2="57875"/>
                        <a14:foregroundMark x1="12875" y1="43625" x2="27250" y2="41375"/>
                        <a14:foregroundMark x1="27250" y1="41375" x2="45125" y2="29250"/>
                        <a14:foregroundMark x1="45125" y1="29250" x2="46375" y2="29000"/>
                        <a14:foregroundMark x1="29250" y1="35375" x2="43375" y2="30625"/>
                        <a14:foregroundMark x1="43375" y1="30625" x2="44500" y2="29375"/>
                        <a14:foregroundMark x1="14875" y1="43375" x2="45125" y2="28375"/>
                      </a14:backgroundRemoval>
                    </a14:imgEffect>
                  </a14:imgLayer>
                </a14:imgProps>
              </a:ext>
              <a:ext uri="{28A0092B-C50C-407E-A947-70E740481C1C}">
                <a14:useLocalDpi xmlns:a14="http://schemas.microsoft.com/office/drawing/2010/main" val="0"/>
              </a:ext>
            </a:extLst>
          </a:blip>
          <a:stretch>
            <a:fillRect/>
          </a:stretch>
        </p:blipFill>
        <p:spPr>
          <a:xfrm>
            <a:off x="6830872" y="2923141"/>
            <a:ext cx="3751961" cy="375196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7FBD4F6-B6DE-46E3-BB21-86FC5F77123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6354" t="23079" r="19127" b="23366"/>
          <a:stretch/>
        </p:blipFill>
        <p:spPr>
          <a:xfrm>
            <a:off x="6383800" y="530966"/>
            <a:ext cx="2495729" cy="2071555"/>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3C8FC6B8-DD59-46D8-A2D9-3B4050FFF47B}"/>
              </a:ext>
            </a:extLst>
          </p:cNvPr>
          <p:cNvSpPr>
            <a:spLocks noGrp="1"/>
          </p:cNvSpPr>
          <p:nvPr>
            <p:ph type="sldNum" sz="quarter" idx="12"/>
          </p:nvPr>
        </p:nvSpPr>
        <p:spPr/>
        <p:txBody>
          <a:bodyPr/>
          <a:lstStyle/>
          <a:p>
            <a:fld id="{E99BB7C9-7B40-4FA0-8960-B010047CD29E}" type="slidenum">
              <a:rPr lang="en-IN" smtClean="0"/>
              <a:t>11</a:t>
            </a:fld>
            <a:endParaRPr lang="en-IN"/>
          </a:p>
        </p:txBody>
      </p:sp>
    </p:spTree>
    <p:extLst>
      <p:ext uri="{BB962C8B-B14F-4D97-AF65-F5344CB8AC3E}">
        <p14:creationId xmlns:p14="http://schemas.microsoft.com/office/powerpoint/2010/main" val="61809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905AD5-562A-4FA4-A33D-42CDB29DA09F}"/>
              </a:ext>
            </a:extLst>
          </p:cNvPr>
          <p:cNvSpPr txBox="1">
            <a:spLocks/>
          </p:cNvSpPr>
          <p:nvPr/>
        </p:nvSpPr>
        <p:spPr>
          <a:xfrm>
            <a:off x="1495696" y="1615686"/>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Key Difference</a:t>
            </a:r>
            <a:endParaRPr lang="en-IN" dirty="0">
              <a:latin typeface="+mn-lt"/>
            </a:endParaRPr>
          </a:p>
        </p:txBody>
      </p:sp>
      <p:sp>
        <p:nvSpPr>
          <p:cNvPr id="5" name="Content Placeholder 5">
            <a:extLst>
              <a:ext uri="{FF2B5EF4-FFF2-40B4-BE49-F238E27FC236}">
                <a16:creationId xmlns:a16="http://schemas.microsoft.com/office/drawing/2014/main" id="{6A776B0B-465C-4148-AC8C-E13F22675E6F}"/>
              </a:ext>
            </a:extLst>
          </p:cNvPr>
          <p:cNvSpPr txBox="1">
            <a:spLocks/>
          </p:cNvSpPr>
          <p:nvPr/>
        </p:nvSpPr>
        <p:spPr>
          <a:xfrm>
            <a:off x="1290010" y="2579003"/>
            <a:ext cx="533092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Microprocessor Consists of only a Central Processing Unit, whereas microcontroller Contains a CPU, Memory, I/O all integrated into one chip.</a:t>
            </a:r>
          </a:p>
        </p:txBody>
      </p:sp>
      <p:pic>
        <p:nvPicPr>
          <p:cNvPr id="1026" name="Picture 2" descr="Intel Coffee Lake CPU Family Not Compatible With 200-Series Boards">
            <a:extLst>
              <a:ext uri="{FF2B5EF4-FFF2-40B4-BE49-F238E27FC236}">
                <a16:creationId xmlns:a16="http://schemas.microsoft.com/office/drawing/2014/main" id="{08295076-4CA2-43A4-80A3-E6AF3FA9C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33" y="668627"/>
            <a:ext cx="3913167" cy="260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ATmega1609 8-bit Microcontroller - Microchip Technology | Mouser">
            <a:extLst>
              <a:ext uri="{FF2B5EF4-FFF2-40B4-BE49-F238E27FC236}">
                <a16:creationId xmlns:a16="http://schemas.microsoft.com/office/drawing/2014/main" id="{9BDDA986-487A-4A58-BBC7-168D48A1F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472" y="3581401"/>
            <a:ext cx="4059767" cy="2950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F9B1A6D-0315-473D-BB19-E258F670852E}"/>
              </a:ext>
            </a:extLst>
          </p:cNvPr>
          <p:cNvSpPr>
            <a:spLocks noGrp="1"/>
          </p:cNvSpPr>
          <p:nvPr>
            <p:ph type="sldNum" sz="quarter" idx="12"/>
          </p:nvPr>
        </p:nvSpPr>
        <p:spPr/>
        <p:txBody>
          <a:bodyPr/>
          <a:lstStyle/>
          <a:p>
            <a:fld id="{E99BB7C9-7B40-4FA0-8960-B010047CD29E}" type="slidenum">
              <a:rPr lang="en-IN" smtClean="0"/>
              <a:t>12</a:t>
            </a:fld>
            <a:endParaRPr lang="en-IN"/>
          </a:p>
        </p:txBody>
      </p:sp>
    </p:spTree>
    <p:extLst>
      <p:ext uri="{BB962C8B-B14F-4D97-AF65-F5344CB8AC3E}">
        <p14:creationId xmlns:p14="http://schemas.microsoft.com/office/powerpoint/2010/main" val="365694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38B92-03E1-4EB9-817B-7D316692FBFD}"/>
              </a:ext>
            </a:extLst>
          </p:cNvPr>
          <p:cNvSpPr txBox="1">
            <a:spLocks/>
          </p:cNvSpPr>
          <p:nvPr/>
        </p:nvSpPr>
        <p:spPr>
          <a:xfrm>
            <a:off x="1915885" y="1595232"/>
            <a:ext cx="7260772"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Sensors </a:t>
            </a:r>
            <a:endParaRPr lang="en-IN" dirty="0">
              <a:latin typeface="+mn-lt"/>
            </a:endParaRPr>
          </a:p>
        </p:txBody>
      </p:sp>
      <p:sp>
        <p:nvSpPr>
          <p:cNvPr id="5" name="Content Placeholder 5">
            <a:extLst>
              <a:ext uri="{FF2B5EF4-FFF2-40B4-BE49-F238E27FC236}">
                <a16:creationId xmlns:a16="http://schemas.microsoft.com/office/drawing/2014/main" id="{ECAFFC61-40B9-4CFF-8BEE-FCFFFC5FF38A}"/>
              </a:ext>
            </a:extLst>
          </p:cNvPr>
          <p:cNvSpPr txBox="1">
            <a:spLocks/>
          </p:cNvSpPr>
          <p:nvPr/>
        </p:nvSpPr>
        <p:spPr>
          <a:xfrm>
            <a:off x="1290009" y="2579003"/>
            <a:ext cx="629951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Sensors are tiny little devices used to collect information from our environment.</a:t>
            </a:r>
          </a:p>
          <a:p>
            <a:r>
              <a:rPr lang="en-US" sz="2000" dirty="0">
                <a:latin typeface="+mj-lt"/>
              </a:rPr>
              <a:t>Like, Moisture, temperature, Humidity, Light Intensity, Color, etc.</a:t>
            </a:r>
          </a:p>
          <a:p>
            <a:r>
              <a:rPr lang="en-US" sz="2000" dirty="0">
                <a:latin typeface="+mj-lt"/>
              </a:rPr>
              <a:t>You can say, it provides and interface to connect to our environment.</a:t>
            </a:r>
          </a:p>
        </p:txBody>
      </p:sp>
      <p:pic>
        <p:nvPicPr>
          <p:cNvPr id="6" name="Picture 5">
            <a:extLst>
              <a:ext uri="{FF2B5EF4-FFF2-40B4-BE49-F238E27FC236}">
                <a16:creationId xmlns:a16="http://schemas.microsoft.com/office/drawing/2014/main" id="{9EA22252-8698-4952-981B-BAE5E3AD35F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8353">
                        <a14:foregroundMark x1="80824" y1="28588" x2="89059" y2="28353"/>
                        <a14:foregroundMark x1="89059" y1="28353" x2="95765" y2="31765"/>
                        <a14:foregroundMark x1="95765" y1="31765" x2="98706" y2="38353"/>
                        <a14:foregroundMark x1="98706" y1="38353" x2="95412" y2="45176"/>
                        <a14:foregroundMark x1="95412" y1="45176" x2="88706" y2="50000"/>
                        <a14:foregroundMark x1="98353" y1="32353" x2="98118" y2="46941"/>
                      </a14:backgroundRemoval>
                    </a14:imgEffect>
                  </a14:imgLayer>
                </a14:imgProps>
              </a:ext>
              <a:ext uri="{28A0092B-C50C-407E-A947-70E740481C1C}">
                <a14:useLocalDpi xmlns:a14="http://schemas.microsoft.com/office/drawing/2010/main" val="0"/>
              </a:ext>
            </a:extLst>
          </a:blip>
          <a:srcRect t="20286" b="21810"/>
          <a:stretch/>
        </p:blipFill>
        <p:spPr>
          <a:xfrm>
            <a:off x="8559616" y="809206"/>
            <a:ext cx="2176964" cy="126056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7D3EA88-19EE-4E77-828F-B8E4A3A6326A}"/>
              </a:ext>
            </a:extLst>
          </p:cNvPr>
          <p:cNvSpPr/>
          <p:nvPr/>
        </p:nvSpPr>
        <p:spPr>
          <a:xfrm>
            <a:off x="8291967" y="1950513"/>
            <a:ext cx="280057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Light Dependent Resistor</a:t>
            </a:r>
          </a:p>
        </p:txBody>
      </p:sp>
      <p:pic>
        <p:nvPicPr>
          <p:cNvPr id="8" name="Picture 7">
            <a:extLst>
              <a:ext uri="{FF2B5EF4-FFF2-40B4-BE49-F238E27FC236}">
                <a16:creationId xmlns:a16="http://schemas.microsoft.com/office/drawing/2014/main" id="{FD4BDB40-BDBE-43A4-9332-9A64287A48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9616" y="2677349"/>
            <a:ext cx="2101910" cy="1629162"/>
          </a:xfrm>
          <a:prstGeom prst="rect">
            <a:avLst/>
          </a:prstGeom>
        </p:spPr>
      </p:pic>
      <p:sp>
        <p:nvSpPr>
          <p:cNvPr id="9" name="Rectangle 8">
            <a:extLst>
              <a:ext uri="{FF2B5EF4-FFF2-40B4-BE49-F238E27FC236}">
                <a16:creationId xmlns:a16="http://schemas.microsoft.com/office/drawing/2014/main" id="{742CC043-26B7-4966-BC43-5502F639274F}"/>
              </a:ext>
            </a:extLst>
          </p:cNvPr>
          <p:cNvSpPr/>
          <p:nvPr/>
        </p:nvSpPr>
        <p:spPr>
          <a:xfrm>
            <a:off x="7776369" y="4204201"/>
            <a:ext cx="3536417"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DHT-11 Temperature + humidity</a:t>
            </a:r>
          </a:p>
        </p:txBody>
      </p:sp>
      <p:pic>
        <p:nvPicPr>
          <p:cNvPr id="10" name="Picture 9">
            <a:extLst>
              <a:ext uri="{FF2B5EF4-FFF2-40B4-BE49-F238E27FC236}">
                <a16:creationId xmlns:a16="http://schemas.microsoft.com/office/drawing/2014/main" id="{02E68AD1-F243-472D-8254-FBFD551431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5099" y="4476819"/>
            <a:ext cx="1571897" cy="1571897"/>
          </a:xfrm>
          <a:prstGeom prst="rect">
            <a:avLst/>
          </a:prstGeom>
        </p:spPr>
      </p:pic>
      <p:sp>
        <p:nvSpPr>
          <p:cNvPr id="11" name="Rectangle 10">
            <a:extLst>
              <a:ext uri="{FF2B5EF4-FFF2-40B4-BE49-F238E27FC236}">
                <a16:creationId xmlns:a16="http://schemas.microsoft.com/office/drawing/2014/main" id="{C6074E03-104D-4E0C-972C-B0D3B591168F}"/>
              </a:ext>
            </a:extLst>
          </p:cNvPr>
          <p:cNvSpPr/>
          <p:nvPr/>
        </p:nvSpPr>
        <p:spPr>
          <a:xfrm>
            <a:off x="6674281" y="5287850"/>
            <a:ext cx="2484013"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TCS 3200 color Sensor</a:t>
            </a:r>
          </a:p>
        </p:txBody>
      </p:sp>
      <p:pic>
        <p:nvPicPr>
          <p:cNvPr id="12" name="Picture 11">
            <a:extLst>
              <a:ext uri="{FF2B5EF4-FFF2-40B4-BE49-F238E27FC236}">
                <a16:creationId xmlns:a16="http://schemas.microsoft.com/office/drawing/2014/main" id="{9240BB18-2D8D-4FC2-B2B6-9971A326633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05" b="92373" l="9647" r="97412">
                        <a14:foregroundMark x1="88941" y1="70621" x2="97647" y2="73446"/>
                        <a14:foregroundMark x1="68941" y1="90678" x2="72235" y2="92373"/>
                      </a14:backgroundRemoval>
                    </a14:imgEffect>
                  </a14:imgLayer>
                </a14:imgProps>
              </a:ext>
              <a:ext uri="{28A0092B-C50C-407E-A947-70E740481C1C}">
                <a14:useLocalDpi xmlns:a14="http://schemas.microsoft.com/office/drawing/2010/main" val="0"/>
              </a:ext>
            </a:extLst>
          </a:blip>
          <a:stretch>
            <a:fillRect/>
          </a:stretch>
        </p:blipFill>
        <p:spPr>
          <a:xfrm>
            <a:off x="613516" y="2928737"/>
            <a:ext cx="3717145" cy="3096163"/>
          </a:xfrm>
          <a:prstGeom prst="rect">
            <a:avLst/>
          </a:prstGeom>
        </p:spPr>
      </p:pic>
      <p:sp>
        <p:nvSpPr>
          <p:cNvPr id="13" name="Rectangle 12">
            <a:extLst>
              <a:ext uri="{FF2B5EF4-FFF2-40B4-BE49-F238E27FC236}">
                <a16:creationId xmlns:a16="http://schemas.microsoft.com/office/drawing/2014/main" id="{39C9867A-09DF-4D8E-8BAC-0A29CD6950B6}"/>
              </a:ext>
            </a:extLst>
          </p:cNvPr>
          <p:cNvSpPr/>
          <p:nvPr/>
        </p:nvSpPr>
        <p:spPr>
          <a:xfrm>
            <a:off x="1923289" y="5809428"/>
            <a:ext cx="3064685"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MPU 6050</a:t>
            </a:r>
            <a:endParaRPr lang="en-US" sz="2000" b="0" cap="none" spc="0" dirty="0">
              <a:ln w="0"/>
              <a:solidFill>
                <a:schemeClr val="tx1"/>
              </a:solidFill>
              <a:effectLst>
                <a:outerShdw blurRad="38100" dist="19050" dir="2700000" algn="tl" rotWithShape="0">
                  <a:schemeClr val="dk1">
                    <a:alpha val="40000"/>
                  </a:schemeClr>
                </a:outerShdw>
              </a:effectLst>
            </a:endParaRPr>
          </a:p>
          <a:p>
            <a:r>
              <a:rPr lang="en-US" sz="2000" b="0" cap="none" spc="0" dirty="0">
                <a:ln w="0"/>
                <a:solidFill>
                  <a:schemeClr val="tx1"/>
                </a:solidFill>
                <a:effectLst>
                  <a:outerShdw blurRad="38100" dist="19050" dir="2700000" algn="tl" rotWithShape="0">
                    <a:schemeClr val="dk1">
                      <a:alpha val="40000"/>
                    </a:schemeClr>
                  </a:outerShdw>
                </a:effectLst>
              </a:rPr>
              <a:t>Accelero</a:t>
            </a:r>
            <a:r>
              <a:rPr lang="en-US" sz="2000" dirty="0">
                <a:ln w="0"/>
                <a:effectLst>
                  <a:outerShdw blurRad="38100" dist="19050" dir="2700000" algn="tl" rotWithShape="0">
                    <a:schemeClr val="dk1">
                      <a:alpha val="40000"/>
                    </a:schemeClr>
                  </a:outerShdw>
                </a:effectLst>
              </a:rPr>
              <a:t>meter + Gyroscope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4" name="Slide Number Placeholder 13">
            <a:extLst>
              <a:ext uri="{FF2B5EF4-FFF2-40B4-BE49-F238E27FC236}">
                <a16:creationId xmlns:a16="http://schemas.microsoft.com/office/drawing/2014/main" id="{EDFDEBE8-65C4-44A7-BDE5-A840DD823234}"/>
              </a:ext>
            </a:extLst>
          </p:cNvPr>
          <p:cNvSpPr>
            <a:spLocks noGrp="1"/>
          </p:cNvSpPr>
          <p:nvPr>
            <p:ph type="sldNum" sz="quarter" idx="12"/>
          </p:nvPr>
        </p:nvSpPr>
        <p:spPr/>
        <p:txBody>
          <a:bodyPr/>
          <a:lstStyle/>
          <a:p>
            <a:fld id="{E99BB7C9-7B40-4FA0-8960-B010047CD29E}" type="slidenum">
              <a:rPr lang="en-IN" smtClean="0"/>
              <a:t>13</a:t>
            </a:fld>
            <a:endParaRPr lang="en-IN"/>
          </a:p>
        </p:txBody>
      </p:sp>
    </p:spTree>
    <p:extLst>
      <p:ext uri="{BB962C8B-B14F-4D97-AF65-F5344CB8AC3E}">
        <p14:creationId xmlns:p14="http://schemas.microsoft.com/office/powerpoint/2010/main" val="280788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7341A-8E67-446B-858F-CB6A883F9BC5}"/>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Actuators / Motors</a:t>
            </a:r>
            <a:endParaRPr lang="en-IN" dirty="0">
              <a:latin typeface="+mn-lt"/>
            </a:endParaRPr>
          </a:p>
        </p:txBody>
      </p:sp>
      <p:sp>
        <p:nvSpPr>
          <p:cNvPr id="5" name="Content Placeholder 5">
            <a:extLst>
              <a:ext uri="{FF2B5EF4-FFF2-40B4-BE49-F238E27FC236}">
                <a16:creationId xmlns:a16="http://schemas.microsoft.com/office/drawing/2014/main" id="{1E6A7AF1-EF8C-4DA7-81FC-B6B18CB63EF3}"/>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These are electrically controlled mechanical components which provides mobility or movement to our applications.</a:t>
            </a:r>
          </a:p>
          <a:p>
            <a:r>
              <a:rPr lang="en-US" sz="2000" dirty="0">
                <a:latin typeface="+mj-lt"/>
              </a:rPr>
              <a:t>We can control speed, rotation direction, angle and torque of motors.</a:t>
            </a:r>
          </a:p>
          <a:p>
            <a:r>
              <a:rPr lang="en-US" sz="2000" dirty="0">
                <a:latin typeface="+mj-lt"/>
              </a:rPr>
              <a:t>Actuators provides linear motion like hydraulics, and motors provides circular motion.</a:t>
            </a:r>
          </a:p>
          <a:p>
            <a:endParaRPr lang="en-US" sz="2000" dirty="0">
              <a:latin typeface="+mj-lt"/>
            </a:endParaRPr>
          </a:p>
        </p:txBody>
      </p:sp>
      <p:pic>
        <p:nvPicPr>
          <p:cNvPr id="6" name="Picture 5">
            <a:extLst>
              <a:ext uri="{FF2B5EF4-FFF2-40B4-BE49-F238E27FC236}">
                <a16:creationId xmlns:a16="http://schemas.microsoft.com/office/drawing/2014/main" id="{033F3880-FFB6-448F-B159-3338164F8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4276" y="573239"/>
            <a:ext cx="2150887" cy="1987010"/>
          </a:xfrm>
          <a:prstGeom prst="rect">
            <a:avLst/>
          </a:prstGeom>
        </p:spPr>
      </p:pic>
      <p:sp>
        <p:nvSpPr>
          <p:cNvPr id="7" name="Rectangle 6">
            <a:extLst>
              <a:ext uri="{FF2B5EF4-FFF2-40B4-BE49-F238E27FC236}">
                <a16:creationId xmlns:a16="http://schemas.microsoft.com/office/drawing/2014/main" id="{8ECF983B-5FD9-48EE-B5F3-3AA5B8985D3D}"/>
              </a:ext>
            </a:extLst>
          </p:cNvPr>
          <p:cNvSpPr/>
          <p:nvPr/>
        </p:nvSpPr>
        <p:spPr>
          <a:xfrm>
            <a:off x="8914276" y="2546275"/>
            <a:ext cx="1723100"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Stepper Motor</a:t>
            </a:r>
          </a:p>
        </p:txBody>
      </p:sp>
      <p:pic>
        <p:nvPicPr>
          <p:cNvPr id="8" name="Picture 7">
            <a:extLst>
              <a:ext uri="{FF2B5EF4-FFF2-40B4-BE49-F238E27FC236}">
                <a16:creationId xmlns:a16="http://schemas.microsoft.com/office/drawing/2014/main" id="{4A204677-95A3-4AE8-9C17-99EEF4E51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624" y="3768588"/>
            <a:ext cx="2613968" cy="2613968"/>
          </a:xfrm>
          <a:prstGeom prst="rect">
            <a:avLst/>
          </a:prstGeom>
        </p:spPr>
      </p:pic>
      <p:sp>
        <p:nvSpPr>
          <p:cNvPr id="9" name="Rectangle 8">
            <a:extLst>
              <a:ext uri="{FF2B5EF4-FFF2-40B4-BE49-F238E27FC236}">
                <a16:creationId xmlns:a16="http://schemas.microsoft.com/office/drawing/2014/main" id="{60E3D1D6-BF09-4469-9F24-D827F2D4CC49}"/>
              </a:ext>
            </a:extLst>
          </p:cNvPr>
          <p:cNvSpPr/>
          <p:nvPr/>
        </p:nvSpPr>
        <p:spPr>
          <a:xfrm>
            <a:off x="6247364" y="5846592"/>
            <a:ext cx="1491819"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Servo Motor</a:t>
            </a:r>
          </a:p>
        </p:txBody>
      </p:sp>
      <p:pic>
        <p:nvPicPr>
          <p:cNvPr id="10" name="Picture 9">
            <a:extLst>
              <a:ext uri="{FF2B5EF4-FFF2-40B4-BE49-F238E27FC236}">
                <a16:creationId xmlns:a16="http://schemas.microsoft.com/office/drawing/2014/main" id="{050323B3-12A9-425B-A1D4-8D19CA924AF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29333" b="37333"/>
          <a:stretch/>
        </p:blipFill>
        <p:spPr>
          <a:xfrm>
            <a:off x="900709" y="4982822"/>
            <a:ext cx="4540702" cy="1143036"/>
          </a:xfrm>
          <a:prstGeom prst="rect">
            <a:avLst/>
          </a:prstGeom>
        </p:spPr>
      </p:pic>
      <p:sp>
        <p:nvSpPr>
          <p:cNvPr id="11" name="Rectangle 10">
            <a:extLst>
              <a:ext uri="{FF2B5EF4-FFF2-40B4-BE49-F238E27FC236}">
                <a16:creationId xmlns:a16="http://schemas.microsoft.com/office/drawing/2014/main" id="{91D92BAB-F290-4E15-9E56-0B8A47EAD3A4}"/>
              </a:ext>
            </a:extLst>
          </p:cNvPr>
          <p:cNvSpPr/>
          <p:nvPr/>
        </p:nvSpPr>
        <p:spPr>
          <a:xfrm>
            <a:off x="2099346" y="5954970"/>
            <a:ext cx="1794017"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Linear Actuator</a:t>
            </a:r>
          </a:p>
        </p:txBody>
      </p:sp>
      <p:sp>
        <p:nvSpPr>
          <p:cNvPr id="12" name="Slide Number Placeholder 11">
            <a:extLst>
              <a:ext uri="{FF2B5EF4-FFF2-40B4-BE49-F238E27FC236}">
                <a16:creationId xmlns:a16="http://schemas.microsoft.com/office/drawing/2014/main" id="{728DB0A8-88C0-4480-8E35-B009A809E345}"/>
              </a:ext>
            </a:extLst>
          </p:cNvPr>
          <p:cNvSpPr>
            <a:spLocks noGrp="1"/>
          </p:cNvSpPr>
          <p:nvPr>
            <p:ph type="sldNum" sz="quarter" idx="12"/>
          </p:nvPr>
        </p:nvSpPr>
        <p:spPr/>
        <p:txBody>
          <a:bodyPr/>
          <a:lstStyle/>
          <a:p>
            <a:fld id="{E99BB7C9-7B40-4FA0-8960-B010047CD29E}" type="slidenum">
              <a:rPr lang="en-IN" smtClean="0"/>
              <a:t>14</a:t>
            </a:fld>
            <a:endParaRPr lang="en-IN"/>
          </a:p>
        </p:txBody>
      </p:sp>
    </p:spTree>
    <p:extLst>
      <p:ext uri="{BB962C8B-B14F-4D97-AF65-F5344CB8AC3E}">
        <p14:creationId xmlns:p14="http://schemas.microsoft.com/office/powerpoint/2010/main" val="245630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6BE38-D08B-4E86-93BA-6DF0F18CB505}"/>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Connectivity</a:t>
            </a:r>
            <a:endParaRPr lang="en-IN" dirty="0">
              <a:latin typeface="+mn-lt"/>
            </a:endParaRPr>
          </a:p>
        </p:txBody>
      </p:sp>
      <p:sp>
        <p:nvSpPr>
          <p:cNvPr id="5" name="Content Placeholder 5">
            <a:extLst>
              <a:ext uri="{FF2B5EF4-FFF2-40B4-BE49-F238E27FC236}">
                <a16:creationId xmlns:a16="http://schemas.microsoft.com/office/drawing/2014/main" id="{EDD08234-2DA1-4D48-9284-76FBAADAE432}"/>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To connect our devices to the internet or some sort of network we will need controllers for connectivity, like Bluetooth or Wi-Fi</a:t>
            </a:r>
          </a:p>
          <a:p>
            <a:r>
              <a:rPr lang="en-US" sz="2000" dirty="0">
                <a:latin typeface="+mj-lt"/>
              </a:rPr>
              <a:t>To create connected Projects I would recommend go ahead and take a look at Blynk app.</a:t>
            </a:r>
          </a:p>
          <a:p>
            <a:pPr marL="0" indent="0">
              <a:buNone/>
            </a:pPr>
            <a:endParaRPr lang="en-US" sz="2000" dirty="0">
              <a:latin typeface="+mj-lt"/>
            </a:endParaRPr>
          </a:p>
        </p:txBody>
      </p:sp>
      <p:pic>
        <p:nvPicPr>
          <p:cNvPr id="6" name="Picture 5">
            <a:extLst>
              <a:ext uri="{FF2B5EF4-FFF2-40B4-BE49-F238E27FC236}">
                <a16:creationId xmlns:a16="http://schemas.microsoft.com/office/drawing/2014/main" id="{E6E91ED3-CB72-4A55-9E47-CCC972C3C1B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762" b="95873" l="3787" r="95385">
                        <a14:foregroundMark x1="69231" y1="10000" x2="75976" y2="8889"/>
                        <a14:foregroundMark x1="75976" y1="8889" x2="91479" y2="25873"/>
                        <a14:foregroundMark x1="91479" y1="25873" x2="89586" y2="32063"/>
                        <a14:foregroundMark x1="88876" y1="35079" x2="95385" y2="28095"/>
                        <a14:foregroundMark x1="72544" y1="5873" x2="74793" y2="4762"/>
                        <a14:foregroundMark x1="24852" y1="93651" x2="28876" y2="89048"/>
                        <a14:foregroundMark x1="18462" y1="90635" x2="20710" y2="89524"/>
                        <a14:foregroundMark x1="10651" y1="80476" x2="10651" y2="80476"/>
                        <a14:foregroundMark x1="14911" y1="85238" x2="14911" y2="85238"/>
                        <a14:foregroundMark x1="3550" y1="69841" x2="8757" y2="66190"/>
                        <a14:foregroundMark x1="8757" y1="66190" x2="10059" y2="64286"/>
                        <a14:foregroundMark x1="7929" y1="73810" x2="8166" y2="73651"/>
                        <a14:foregroundMark x1="3905" y1="70159" x2="3905" y2="70159"/>
                        <a14:foregroundMark x1="11361" y1="80000" x2="11361" y2="80000"/>
                        <a14:foregroundMark x1="23195" y1="95556" x2="23195" y2="95556"/>
                        <a14:foregroundMark x1="22249" y1="95873" x2="22249" y2="95873"/>
                      </a14:backgroundRemoval>
                    </a14:imgEffect>
                  </a14:imgLayer>
                </a14:imgProps>
              </a:ext>
              <a:ext uri="{28A0092B-C50C-407E-A947-70E740481C1C}">
                <a14:useLocalDpi xmlns:a14="http://schemas.microsoft.com/office/drawing/2010/main" val="0"/>
              </a:ext>
            </a:extLst>
          </a:blip>
          <a:stretch>
            <a:fillRect/>
          </a:stretch>
        </p:blipFill>
        <p:spPr>
          <a:xfrm>
            <a:off x="8312595" y="819128"/>
            <a:ext cx="2832897" cy="211210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3838066-D0D3-4CFB-B274-CA83A3F3AF99}"/>
              </a:ext>
            </a:extLst>
          </p:cNvPr>
          <p:cNvSpPr/>
          <p:nvPr/>
        </p:nvSpPr>
        <p:spPr>
          <a:xfrm>
            <a:off x="8624262" y="2956443"/>
            <a:ext cx="121956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Bluetooth</a:t>
            </a:r>
          </a:p>
        </p:txBody>
      </p:sp>
      <p:pic>
        <p:nvPicPr>
          <p:cNvPr id="8" name="Picture 7">
            <a:extLst>
              <a:ext uri="{FF2B5EF4-FFF2-40B4-BE49-F238E27FC236}">
                <a16:creationId xmlns:a16="http://schemas.microsoft.com/office/drawing/2014/main" id="{1D23F63B-421A-42F7-9DA7-4BF44A5A711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519" b="91759" l="10000" r="90000">
                        <a14:foregroundMark x1="49010" y1="8519" x2="51302" y2="9907"/>
                        <a14:foregroundMark x1="52812" y1="9630" x2="59010" y2="14167"/>
                        <a14:foregroundMark x1="60677" y1="14907" x2="68333" y2="19259"/>
                        <a14:foregroundMark x1="68333" y1="19259" x2="69063" y2="20833"/>
                        <a14:foregroundMark x1="50260" y1="90648" x2="51927" y2="91759"/>
                        <a14:foregroundMark x1="35469" y1="65278" x2="37865" y2="56759"/>
                      </a14:backgroundRemoval>
                    </a14:imgEffect>
                  </a14:imgLayer>
                </a14:imgProps>
              </a:ext>
              <a:ext uri="{28A0092B-C50C-407E-A947-70E740481C1C}">
                <a14:useLocalDpi xmlns:a14="http://schemas.microsoft.com/office/drawing/2010/main" val="0"/>
              </a:ext>
            </a:extLst>
          </a:blip>
          <a:stretch>
            <a:fillRect/>
          </a:stretch>
        </p:blipFill>
        <p:spPr>
          <a:xfrm>
            <a:off x="6743210" y="3429000"/>
            <a:ext cx="3762103" cy="211618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28F6123-6452-4F88-9208-218109CEFFF8}"/>
              </a:ext>
            </a:extLst>
          </p:cNvPr>
          <p:cNvSpPr/>
          <p:nvPr/>
        </p:nvSpPr>
        <p:spPr>
          <a:xfrm>
            <a:off x="7921045" y="5417575"/>
            <a:ext cx="106471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Esp8266</a:t>
            </a:r>
          </a:p>
        </p:txBody>
      </p:sp>
      <p:pic>
        <p:nvPicPr>
          <p:cNvPr id="10" name="Picture 9">
            <a:extLst>
              <a:ext uri="{FF2B5EF4-FFF2-40B4-BE49-F238E27FC236}">
                <a16:creationId xmlns:a16="http://schemas.microsoft.com/office/drawing/2014/main" id="{4566433D-E365-4ED8-8EE2-3AF0E808D3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6568" y="4415987"/>
            <a:ext cx="2644213" cy="1401698"/>
          </a:xfrm>
          <a:prstGeom prst="rect">
            <a:avLst/>
          </a:prstGeom>
        </p:spPr>
      </p:pic>
      <p:sp>
        <p:nvSpPr>
          <p:cNvPr id="11" name="Rectangle 10">
            <a:extLst>
              <a:ext uri="{FF2B5EF4-FFF2-40B4-BE49-F238E27FC236}">
                <a16:creationId xmlns:a16="http://schemas.microsoft.com/office/drawing/2014/main" id="{ADAB20DB-8FEF-4920-BBB6-7F9A1295F7F9}"/>
              </a:ext>
            </a:extLst>
          </p:cNvPr>
          <p:cNvSpPr/>
          <p:nvPr/>
        </p:nvSpPr>
        <p:spPr>
          <a:xfrm>
            <a:off x="3214062" y="5604567"/>
            <a:ext cx="1268296"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NodeMCU</a:t>
            </a:r>
          </a:p>
        </p:txBody>
      </p:sp>
      <p:sp>
        <p:nvSpPr>
          <p:cNvPr id="12" name="Slide Number Placeholder 11">
            <a:extLst>
              <a:ext uri="{FF2B5EF4-FFF2-40B4-BE49-F238E27FC236}">
                <a16:creationId xmlns:a16="http://schemas.microsoft.com/office/drawing/2014/main" id="{1DEC1097-71F0-49AA-B1DC-6206BAE94470}"/>
              </a:ext>
            </a:extLst>
          </p:cNvPr>
          <p:cNvSpPr>
            <a:spLocks noGrp="1"/>
          </p:cNvSpPr>
          <p:nvPr>
            <p:ph type="sldNum" sz="quarter" idx="12"/>
          </p:nvPr>
        </p:nvSpPr>
        <p:spPr/>
        <p:txBody>
          <a:bodyPr/>
          <a:lstStyle/>
          <a:p>
            <a:fld id="{E99BB7C9-7B40-4FA0-8960-B010047CD29E}" type="slidenum">
              <a:rPr lang="en-IN" smtClean="0"/>
              <a:t>15</a:t>
            </a:fld>
            <a:endParaRPr lang="en-IN"/>
          </a:p>
        </p:txBody>
      </p:sp>
    </p:spTree>
    <p:extLst>
      <p:ext uri="{BB962C8B-B14F-4D97-AF65-F5344CB8AC3E}">
        <p14:creationId xmlns:p14="http://schemas.microsoft.com/office/powerpoint/2010/main" val="397678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7A65E-4EC4-4511-8088-D554BF3200AA}"/>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Power</a:t>
            </a:r>
            <a:endParaRPr lang="en-IN" dirty="0">
              <a:latin typeface="+mn-lt"/>
            </a:endParaRPr>
          </a:p>
        </p:txBody>
      </p:sp>
      <p:sp>
        <p:nvSpPr>
          <p:cNvPr id="5" name="Content Placeholder 5">
            <a:extLst>
              <a:ext uri="{FF2B5EF4-FFF2-40B4-BE49-F238E27FC236}">
                <a16:creationId xmlns:a16="http://schemas.microsoft.com/office/drawing/2014/main" id="{7FB2B43B-B40F-4AE9-A636-5410492805A0}"/>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All electronic or electrical devices needs power. For electrical appliances power from wall is used. </a:t>
            </a:r>
          </a:p>
          <a:p>
            <a:r>
              <a:rPr lang="en-US" sz="2000" dirty="0">
                <a:latin typeface="+mj-lt"/>
              </a:rPr>
              <a:t>Electronic appliances uses DC to power things up so an SMPS or some kind of rectifier will do the job, even a phone charger can also be used.</a:t>
            </a:r>
          </a:p>
          <a:p>
            <a:r>
              <a:rPr lang="en-US" sz="2000" dirty="0">
                <a:latin typeface="+mj-lt"/>
              </a:rPr>
              <a:t>To making things portable various types of batteries are available.</a:t>
            </a:r>
          </a:p>
          <a:p>
            <a:pPr marL="0" indent="0">
              <a:buNone/>
            </a:pPr>
            <a:endParaRPr lang="en-US" sz="2000" dirty="0">
              <a:latin typeface="+mj-lt"/>
            </a:endParaRPr>
          </a:p>
        </p:txBody>
      </p:sp>
      <p:pic>
        <p:nvPicPr>
          <p:cNvPr id="6" name="Picture 5">
            <a:extLst>
              <a:ext uri="{FF2B5EF4-FFF2-40B4-BE49-F238E27FC236}">
                <a16:creationId xmlns:a16="http://schemas.microsoft.com/office/drawing/2014/main" id="{22C0B75C-B99E-41A4-BDE2-0CD6E763D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4076" y="674002"/>
            <a:ext cx="2260901" cy="2260901"/>
          </a:xfrm>
          <a:prstGeom prst="rect">
            <a:avLst/>
          </a:prstGeom>
        </p:spPr>
      </p:pic>
      <p:pic>
        <p:nvPicPr>
          <p:cNvPr id="7" name="Picture 6">
            <a:extLst>
              <a:ext uri="{FF2B5EF4-FFF2-40B4-BE49-F238E27FC236}">
                <a16:creationId xmlns:a16="http://schemas.microsoft.com/office/drawing/2014/main" id="{00563072-EF2A-4AE9-B443-17C249D9E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390" y="2994967"/>
            <a:ext cx="1902279" cy="1902279"/>
          </a:xfrm>
          <a:prstGeom prst="rect">
            <a:avLst/>
          </a:prstGeom>
        </p:spPr>
      </p:pic>
      <p:pic>
        <p:nvPicPr>
          <p:cNvPr id="8" name="Picture 7">
            <a:extLst>
              <a:ext uri="{FF2B5EF4-FFF2-40B4-BE49-F238E27FC236}">
                <a16:creationId xmlns:a16="http://schemas.microsoft.com/office/drawing/2014/main" id="{61B35543-E7D1-429D-964E-6F38438BC4A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5901" y1="44096" x2="17845" y2="64337"/>
                        <a14:foregroundMark x1="51590" y1="54458" x2="69965" y2="53012"/>
                        <a14:foregroundMark x1="69965" y1="53012" x2="82332" y2="45301"/>
                        <a14:foregroundMark x1="82332" y1="45301" x2="59541" y2="51807"/>
                      </a14:backgroundRemoval>
                    </a14:imgEffect>
                  </a14:imgLayer>
                </a14:imgProps>
              </a:ext>
              <a:ext uri="{28A0092B-C50C-407E-A947-70E740481C1C}">
                <a14:useLocalDpi xmlns:a14="http://schemas.microsoft.com/office/drawing/2010/main" val="0"/>
              </a:ext>
            </a:extLst>
          </a:blip>
          <a:stretch>
            <a:fillRect/>
          </a:stretch>
        </p:blipFill>
        <p:spPr>
          <a:xfrm>
            <a:off x="4248135" y="4176071"/>
            <a:ext cx="2870801" cy="2104916"/>
          </a:xfrm>
          <a:prstGeom prst="rect">
            <a:avLst/>
          </a:prstGeom>
        </p:spPr>
      </p:pic>
      <p:sp>
        <p:nvSpPr>
          <p:cNvPr id="9" name="Rectangle 8">
            <a:extLst>
              <a:ext uri="{FF2B5EF4-FFF2-40B4-BE49-F238E27FC236}">
                <a16:creationId xmlns:a16="http://schemas.microsoft.com/office/drawing/2014/main" id="{70468FD2-680D-4B9F-8AF3-D9EFF0D12B66}"/>
              </a:ext>
            </a:extLst>
          </p:cNvPr>
          <p:cNvSpPr/>
          <p:nvPr/>
        </p:nvSpPr>
        <p:spPr>
          <a:xfrm>
            <a:off x="7884034" y="4897246"/>
            <a:ext cx="758541"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Li-ion</a:t>
            </a:r>
          </a:p>
        </p:txBody>
      </p:sp>
      <p:sp>
        <p:nvSpPr>
          <p:cNvPr id="10" name="Rectangle 9">
            <a:extLst>
              <a:ext uri="{FF2B5EF4-FFF2-40B4-BE49-F238E27FC236}">
                <a16:creationId xmlns:a16="http://schemas.microsoft.com/office/drawing/2014/main" id="{A8D7AAE1-5961-4E08-9EE3-E3E371063D08}"/>
              </a:ext>
            </a:extLst>
          </p:cNvPr>
          <p:cNvSpPr/>
          <p:nvPr/>
        </p:nvSpPr>
        <p:spPr>
          <a:xfrm>
            <a:off x="3955337" y="5658745"/>
            <a:ext cx="2709588"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Lithium Polymer Battery</a:t>
            </a:r>
          </a:p>
        </p:txBody>
      </p:sp>
      <p:sp>
        <p:nvSpPr>
          <p:cNvPr id="11" name="Slide Number Placeholder 10">
            <a:extLst>
              <a:ext uri="{FF2B5EF4-FFF2-40B4-BE49-F238E27FC236}">
                <a16:creationId xmlns:a16="http://schemas.microsoft.com/office/drawing/2014/main" id="{80F54C5A-7246-47A7-91E7-66A69E45421D}"/>
              </a:ext>
            </a:extLst>
          </p:cNvPr>
          <p:cNvSpPr>
            <a:spLocks noGrp="1"/>
          </p:cNvSpPr>
          <p:nvPr>
            <p:ph type="sldNum" sz="quarter" idx="12"/>
          </p:nvPr>
        </p:nvSpPr>
        <p:spPr/>
        <p:txBody>
          <a:bodyPr/>
          <a:lstStyle/>
          <a:p>
            <a:fld id="{E99BB7C9-7B40-4FA0-8960-B010047CD29E}" type="slidenum">
              <a:rPr lang="en-IN" smtClean="0"/>
              <a:t>16</a:t>
            </a:fld>
            <a:endParaRPr lang="en-IN"/>
          </a:p>
        </p:txBody>
      </p:sp>
    </p:spTree>
    <p:extLst>
      <p:ext uri="{BB962C8B-B14F-4D97-AF65-F5344CB8AC3E}">
        <p14:creationId xmlns:p14="http://schemas.microsoft.com/office/powerpoint/2010/main" val="67696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CFA0A-921E-4024-9366-5471C985E6D7}"/>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Cloud Computing and Programming</a:t>
            </a:r>
            <a:endParaRPr lang="en-IN" dirty="0">
              <a:latin typeface="+mn-lt"/>
            </a:endParaRPr>
          </a:p>
        </p:txBody>
      </p:sp>
      <p:sp>
        <p:nvSpPr>
          <p:cNvPr id="5" name="Content Placeholder 5">
            <a:extLst>
              <a:ext uri="{FF2B5EF4-FFF2-40B4-BE49-F238E27FC236}">
                <a16:creationId xmlns:a16="http://schemas.microsoft.com/office/drawing/2014/main" id="{FB6E5570-DC5C-4D14-8DAF-DFB8B2101921}"/>
              </a:ext>
            </a:extLst>
          </p:cNvPr>
          <p:cNvSpPr txBox="1">
            <a:spLocks/>
          </p:cNvSpPr>
          <p:nvPr/>
        </p:nvSpPr>
        <p:spPr>
          <a:xfrm>
            <a:off x="1290010" y="2005149"/>
            <a:ext cx="8696544" cy="3901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Programming languages like python is popularly used in IoT applications.</a:t>
            </a:r>
          </a:p>
          <a:p>
            <a:r>
              <a:rPr lang="en-US" sz="2000" dirty="0">
                <a:latin typeface="+mj-lt"/>
              </a:rPr>
              <a:t>Python programming is used for Machine Learning and Artificial Intelligence also, which gives advantage to IoT developers to develop more Autonomous systems.</a:t>
            </a:r>
          </a:p>
          <a:p>
            <a:r>
              <a:rPr lang="en-US" sz="2000" dirty="0">
                <a:latin typeface="+mj-lt"/>
              </a:rPr>
              <a:t>C programming is commonly used in Arduino, it’s a very power programming language which provides better control on your Arduino projects.</a:t>
            </a:r>
          </a:p>
          <a:p>
            <a:r>
              <a:rPr lang="en-US" sz="2000" dirty="0">
                <a:latin typeface="+mj-lt"/>
              </a:rPr>
              <a:t>To connect IoT device to internet and provide services, Cloud platform is required. </a:t>
            </a:r>
          </a:p>
          <a:p>
            <a:r>
              <a:rPr lang="en-US" sz="2000" dirty="0">
                <a:latin typeface="+mj-lt"/>
              </a:rPr>
              <a:t>Cloud platforms like Google GCP, Amazon AWS, and Microsoft Azure are openly supporting IoT development. </a:t>
            </a:r>
          </a:p>
          <a:p>
            <a:r>
              <a:rPr lang="en-US" sz="2000" dirty="0">
                <a:latin typeface="+mj-lt"/>
              </a:rPr>
              <a:t>Its most affordable or sometimes free of cost way to start your project right now.</a:t>
            </a:r>
          </a:p>
        </p:txBody>
      </p:sp>
      <p:pic>
        <p:nvPicPr>
          <p:cNvPr id="6" name="Picture 5">
            <a:extLst>
              <a:ext uri="{FF2B5EF4-FFF2-40B4-BE49-F238E27FC236}">
                <a16:creationId xmlns:a16="http://schemas.microsoft.com/office/drawing/2014/main" id="{5A556DF4-8F80-463F-B58A-99B594036E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241" y="480034"/>
            <a:ext cx="1066256" cy="639754"/>
          </a:xfrm>
          <a:prstGeom prst="rect">
            <a:avLst/>
          </a:prstGeom>
        </p:spPr>
      </p:pic>
      <p:pic>
        <p:nvPicPr>
          <p:cNvPr id="7" name="Picture 6">
            <a:extLst>
              <a:ext uri="{FF2B5EF4-FFF2-40B4-BE49-F238E27FC236}">
                <a16:creationId xmlns:a16="http://schemas.microsoft.com/office/drawing/2014/main" id="{E4A5FFC7-356E-47EE-B366-87DFF176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489" y="502920"/>
            <a:ext cx="2918181" cy="449738"/>
          </a:xfrm>
          <a:prstGeom prst="rect">
            <a:avLst/>
          </a:prstGeom>
        </p:spPr>
      </p:pic>
      <p:pic>
        <p:nvPicPr>
          <p:cNvPr id="8" name="Picture 7">
            <a:extLst>
              <a:ext uri="{FF2B5EF4-FFF2-40B4-BE49-F238E27FC236}">
                <a16:creationId xmlns:a16="http://schemas.microsoft.com/office/drawing/2014/main" id="{4D684282-4F71-4065-9203-7ED8D9E12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662" y="166734"/>
            <a:ext cx="2033450" cy="1016725"/>
          </a:xfrm>
          <a:prstGeom prst="rect">
            <a:avLst/>
          </a:prstGeom>
        </p:spPr>
      </p:pic>
      <p:sp>
        <p:nvSpPr>
          <p:cNvPr id="9" name="Slide Number Placeholder 8">
            <a:extLst>
              <a:ext uri="{FF2B5EF4-FFF2-40B4-BE49-F238E27FC236}">
                <a16:creationId xmlns:a16="http://schemas.microsoft.com/office/drawing/2014/main" id="{B1733081-2513-4091-A4D0-1FC2F0F1B525}"/>
              </a:ext>
            </a:extLst>
          </p:cNvPr>
          <p:cNvSpPr>
            <a:spLocks noGrp="1"/>
          </p:cNvSpPr>
          <p:nvPr>
            <p:ph type="sldNum" sz="quarter" idx="12"/>
          </p:nvPr>
        </p:nvSpPr>
        <p:spPr/>
        <p:txBody>
          <a:bodyPr/>
          <a:lstStyle/>
          <a:p>
            <a:fld id="{E99BB7C9-7B40-4FA0-8960-B010047CD29E}" type="slidenum">
              <a:rPr lang="en-IN" smtClean="0"/>
              <a:t>17</a:t>
            </a:fld>
            <a:endParaRPr lang="en-IN"/>
          </a:p>
        </p:txBody>
      </p:sp>
    </p:spTree>
    <p:extLst>
      <p:ext uri="{BB962C8B-B14F-4D97-AF65-F5344CB8AC3E}">
        <p14:creationId xmlns:p14="http://schemas.microsoft.com/office/powerpoint/2010/main" val="303374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67590-C6A9-4980-8134-7840C178692E}"/>
              </a:ext>
            </a:extLst>
          </p:cNvPr>
          <p:cNvSpPr>
            <a:spLocks noGrp="1"/>
          </p:cNvSpPr>
          <p:nvPr>
            <p:ph type="sldNum" sz="quarter" idx="12"/>
          </p:nvPr>
        </p:nvSpPr>
        <p:spPr/>
        <p:txBody>
          <a:bodyPr/>
          <a:lstStyle/>
          <a:p>
            <a:fld id="{E99BB7C9-7B40-4FA0-8960-B010047CD29E}" type="slidenum">
              <a:rPr lang="en-IN" smtClean="0"/>
              <a:pPr/>
              <a:t>18</a:t>
            </a:fld>
            <a:endParaRPr lang="en-IN" dirty="0"/>
          </a:p>
        </p:txBody>
      </p:sp>
      <p:sp>
        <p:nvSpPr>
          <p:cNvPr id="5" name="Title 3">
            <a:extLst>
              <a:ext uri="{FF2B5EF4-FFF2-40B4-BE49-F238E27FC236}">
                <a16:creationId xmlns:a16="http://schemas.microsoft.com/office/drawing/2014/main" id="{EDD8805E-ADE7-4B7C-A148-B32DC7566D0A}"/>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What is Arduino?</a:t>
            </a:r>
            <a:endParaRPr lang="en-IN" dirty="0">
              <a:latin typeface="+mn-lt"/>
            </a:endParaRPr>
          </a:p>
        </p:txBody>
      </p:sp>
      <p:sp>
        <p:nvSpPr>
          <p:cNvPr id="6" name="Content Placeholder 5">
            <a:extLst>
              <a:ext uri="{FF2B5EF4-FFF2-40B4-BE49-F238E27FC236}">
                <a16:creationId xmlns:a16="http://schemas.microsoft.com/office/drawing/2014/main" id="{41AA6237-8D3A-4D30-8CC0-EBD489822BED}"/>
              </a:ext>
            </a:extLst>
          </p:cNvPr>
          <p:cNvSpPr txBox="1">
            <a:spLocks/>
          </p:cNvSpPr>
          <p:nvPr/>
        </p:nvSpPr>
        <p:spPr>
          <a:xfrm>
            <a:off x="1813041" y="2020056"/>
            <a:ext cx="7415365"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Arduino is a open-source prototype platform based on an easy-to-use hardware and software. </a:t>
            </a:r>
          </a:p>
          <a:p>
            <a:r>
              <a:rPr lang="en-US" sz="2000" dirty="0">
                <a:latin typeface="+mj-lt"/>
              </a:rPr>
              <a:t>It consists of a microcontroller attached on a development board, which can be  programmed easily with the help of Arduino IDE (Integrated Development Environment).</a:t>
            </a:r>
          </a:p>
          <a:p>
            <a:r>
              <a:rPr lang="en-US" sz="2000" dirty="0">
                <a:latin typeface="+mj-lt"/>
              </a:rPr>
              <a:t>Arduino IDE is used to write and upload the program to the physical Board.</a:t>
            </a:r>
          </a:p>
        </p:txBody>
      </p:sp>
      <p:pic>
        <p:nvPicPr>
          <p:cNvPr id="7" name="Picture 6">
            <a:extLst>
              <a:ext uri="{FF2B5EF4-FFF2-40B4-BE49-F238E27FC236}">
                <a16:creationId xmlns:a16="http://schemas.microsoft.com/office/drawing/2014/main" id="{17A9A18A-C999-4E55-AC67-C59C599FC1E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833" r="93000">
                        <a14:foregroundMark x1="89333" y1="47667" x2="93000" y2="45667"/>
                        <a14:foregroundMark x1="6833" y1="51667" x2="10500" y2="60000"/>
                      </a14:backgroundRemoval>
                    </a14:imgEffect>
                  </a14:imgLayer>
                </a14:imgProps>
              </a:ext>
              <a:ext uri="{28A0092B-C50C-407E-A947-70E740481C1C}">
                <a14:useLocalDpi xmlns:a14="http://schemas.microsoft.com/office/drawing/2010/main" val="0"/>
              </a:ext>
            </a:extLst>
          </a:blip>
          <a:stretch>
            <a:fillRect/>
          </a:stretch>
        </p:blipFill>
        <p:spPr>
          <a:xfrm>
            <a:off x="9117748" y="1891874"/>
            <a:ext cx="3074252" cy="30742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5BC065B-2673-4152-80A2-EA4476F2544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6354" t="23079" r="19127" b="23366"/>
          <a:stretch/>
        </p:blipFill>
        <p:spPr>
          <a:xfrm>
            <a:off x="6966609" y="4312386"/>
            <a:ext cx="2495729" cy="2071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800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7830-C37C-43C4-A2C6-EB821AB69EA3}"/>
              </a:ext>
            </a:extLst>
          </p:cNvPr>
          <p:cNvSpPr>
            <a:spLocks noGrp="1"/>
          </p:cNvSpPr>
          <p:nvPr>
            <p:ph type="title"/>
          </p:nvPr>
        </p:nvSpPr>
        <p:spPr/>
        <p:txBody>
          <a:bodyPr/>
          <a:lstStyle/>
          <a:p>
            <a:r>
              <a:rPr lang="en-IN" dirty="0"/>
              <a:t>Installing Arduino IDE</a:t>
            </a:r>
          </a:p>
        </p:txBody>
      </p:sp>
      <p:sp>
        <p:nvSpPr>
          <p:cNvPr id="3" name="Text Placeholder 2">
            <a:extLst>
              <a:ext uri="{FF2B5EF4-FFF2-40B4-BE49-F238E27FC236}">
                <a16:creationId xmlns:a16="http://schemas.microsoft.com/office/drawing/2014/main" id="{AEE2236C-81BA-4ADA-A2C0-1855FDD1C1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3038C0-FED1-4595-9619-E1646242CDCD}"/>
              </a:ext>
            </a:extLst>
          </p:cNvPr>
          <p:cNvSpPr>
            <a:spLocks noGrp="1"/>
          </p:cNvSpPr>
          <p:nvPr>
            <p:ph type="sldNum" sz="quarter" idx="12"/>
          </p:nvPr>
        </p:nvSpPr>
        <p:spPr/>
        <p:txBody>
          <a:bodyPr/>
          <a:lstStyle/>
          <a:p>
            <a:fld id="{E99BB7C9-7B40-4FA0-8960-B010047CD29E}" type="slidenum">
              <a:rPr lang="en-IN" smtClean="0"/>
              <a:pPr/>
              <a:t>19</a:t>
            </a:fld>
            <a:endParaRPr lang="en-IN" dirty="0"/>
          </a:p>
        </p:txBody>
      </p:sp>
    </p:spTree>
    <p:extLst>
      <p:ext uri="{BB962C8B-B14F-4D97-AF65-F5344CB8AC3E}">
        <p14:creationId xmlns:p14="http://schemas.microsoft.com/office/powerpoint/2010/main" val="68746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46B36-4F0A-48F7-9E19-2868B06FA58B}"/>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Internet of Things</a:t>
            </a:r>
            <a:endParaRPr lang="en-IN" dirty="0">
              <a:latin typeface="+mn-lt"/>
            </a:endParaRPr>
          </a:p>
        </p:txBody>
      </p:sp>
      <p:sp>
        <p:nvSpPr>
          <p:cNvPr id="5" name="Content Placeholder 5">
            <a:extLst>
              <a:ext uri="{FF2B5EF4-FFF2-40B4-BE49-F238E27FC236}">
                <a16:creationId xmlns:a16="http://schemas.microsoft.com/office/drawing/2014/main" id="{C0B0C523-D387-4DC6-B976-C34A391424E3}"/>
              </a:ext>
            </a:extLst>
          </p:cNvPr>
          <p:cNvSpPr txBox="1">
            <a:spLocks/>
          </p:cNvSpPr>
          <p:nvPr/>
        </p:nvSpPr>
        <p:spPr>
          <a:xfrm>
            <a:off x="2067249" y="2202254"/>
            <a:ext cx="5450426"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According to Wikipedia:</a:t>
            </a:r>
          </a:p>
          <a:p>
            <a:r>
              <a:rPr lang="en-US" sz="2000" dirty="0">
                <a:latin typeface="+mj-lt"/>
              </a:rPr>
              <a:t>The Internet of things (IoT) describes the network of physical objects—“things”—that are embedded with sensors, software, and other technologies for the purpose of connecting and exchanging data with other devices and systems over the Internet</a:t>
            </a:r>
          </a:p>
        </p:txBody>
      </p:sp>
      <p:grpSp>
        <p:nvGrpSpPr>
          <p:cNvPr id="6" name="Group 5">
            <a:extLst>
              <a:ext uri="{FF2B5EF4-FFF2-40B4-BE49-F238E27FC236}">
                <a16:creationId xmlns:a16="http://schemas.microsoft.com/office/drawing/2014/main" id="{45CA4029-4A82-41CD-97CF-51E27A7F1EE3}"/>
              </a:ext>
            </a:extLst>
          </p:cNvPr>
          <p:cNvGrpSpPr/>
          <p:nvPr/>
        </p:nvGrpSpPr>
        <p:grpSpPr>
          <a:xfrm>
            <a:off x="121475" y="470231"/>
            <a:ext cx="12197126" cy="5810796"/>
            <a:chOff x="121475" y="470231"/>
            <a:chExt cx="12197126" cy="5810796"/>
          </a:xfrm>
        </p:grpSpPr>
        <p:pic>
          <p:nvPicPr>
            <p:cNvPr id="7" name="Picture 6">
              <a:extLst>
                <a:ext uri="{FF2B5EF4-FFF2-40B4-BE49-F238E27FC236}">
                  <a16:creationId xmlns:a16="http://schemas.microsoft.com/office/drawing/2014/main" id="{76FAA2CC-1BC2-4146-AFA8-FE3D3C8E239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322" t="23375" r="15129" b="20113"/>
            <a:stretch/>
          </p:blipFill>
          <p:spPr>
            <a:xfrm>
              <a:off x="7125311" y="470231"/>
              <a:ext cx="1743892" cy="14376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D00505C-1FD3-4237-BC2D-4958EE3EF5C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71192" b="92433" l="53834" r="74770">
                          <a14:foregroundMark x1="69495" y1="75960" x2="70586" y2="76283"/>
                        </a14:backgroundRemoval>
                      </a14:imgEffect>
                    </a14:imgLayer>
                  </a14:imgProps>
                </a:ext>
                <a:ext uri="{28A0092B-C50C-407E-A947-70E740481C1C}">
                  <a14:useLocalDpi xmlns:a14="http://schemas.microsoft.com/office/drawing/2010/main" val="0"/>
                </a:ext>
              </a:extLst>
            </a:blip>
            <a:srcRect l="51217" t="68537" r="22613" b="4912"/>
            <a:stretch/>
          </p:blipFill>
          <p:spPr>
            <a:xfrm>
              <a:off x="10750979" y="813118"/>
              <a:ext cx="1567622" cy="159045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C5A5777-E772-4B7F-A604-873325B1CCA8}"/>
                </a:ext>
              </a:extLst>
            </p:cNvPr>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24283" b="48889" l="69091" r="89980">
                          <a14:foregroundMark x1="75394" y1="25818" x2="77253" y2="25576"/>
                          <a14:foregroundMark x1="73859" y1="48929" x2="75596" y2="48606"/>
                          <a14:foregroundMark x1="76606" y1="24283" x2="76606" y2="24283"/>
                          <a14:foregroundMark x1="76606" y1="24283" x2="76606" y2="24283"/>
                          <a14:foregroundMark x1="76162" y1="24848" x2="76606" y2="24283"/>
                          <a14:foregroundMark x1="79434" y1="32242" x2="78747" y2="32889"/>
                        </a14:backgroundRemoval>
                      </a14:imgEffect>
                    </a14:imgLayer>
                  </a14:imgProps>
                </a:ext>
                <a:ext uri="{28A0092B-C50C-407E-A947-70E740481C1C}">
                  <a14:useLocalDpi xmlns:a14="http://schemas.microsoft.com/office/drawing/2010/main" val="0"/>
                </a:ext>
              </a:extLst>
            </a:blip>
            <a:srcRect l="66482" t="23472" r="7348" b="49977"/>
            <a:stretch/>
          </p:blipFill>
          <p:spPr>
            <a:xfrm>
              <a:off x="8659628" y="4616248"/>
              <a:ext cx="1567622" cy="15904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B038D6F-1CD9-4FB6-92AD-C864941A311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2869" b="31677" l="59677" r="68404">
                          <a14:foregroundMark x1="62626" y1="31677" x2="65051" y2="31556"/>
                          <a14:foregroundMark x1="68202" y1="27515" x2="68202" y2="29576"/>
                        </a14:backgroundRemoval>
                      </a14:imgEffect>
                    </a14:imgLayer>
                  </a14:imgProps>
                </a:ext>
                <a:ext uri="{28A0092B-C50C-407E-A947-70E740481C1C}">
                  <a14:useLocalDpi xmlns:a14="http://schemas.microsoft.com/office/drawing/2010/main" val="0"/>
                </a:ext>
              </a:extLst>
            </a:blip>
            <a:srcRect l="58610" t="21882" r="30486" b="68112"/>
            <a:stretch/>
          </p:blipFill>
          <p:spPr>
            <a:xfrm>
              <a:off x="10889622" y="3873179"/>
              <a:ext cx="858737" cy="7881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5ECA6F-E97E-4ABC-A576-FD46A6C5B236}"/>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2350" b="81900" l="69200" r="90467">
                          <a14:foregroundMark x1="71767" y1="12650" x2="77967" y2="10000"/>
                          <a14:foregroundMark x1="77967" y1="10000" x2="89333" y2="12350"/>
                          <a14:foregroundMark x1="89333" y1="12350" x2="88133" y2="19550"/>
                          <a14:foregroundMark x1="88133" y1="19550" x2="83900" y2="22500"/>
                          <a14:foregroundMark x1="83900" y1="22500" x2="79267" y2="21350"/>
                          <a14:foregroundMark x1="79267" y1="21350" x2="74367" y2="23850"/>
                          <a14:foregroundMark x1="74367" y1="23850" x2="71600" y2="46950"/>
                          <a14:foregroundMark x1="71600" y1="46950" x2="71700" y2="62750"/>
                          <a14:foregroundMark x1="71700" y1="62750" x2="71700" y2="62750"/>
                          <a14:foregroundMark x1="70867" y1="17050" x2="74600" y2="23050"/>
                          <a14:foregroundMark x1="74600" y1="23050" x2="80933" y2="53150"/>
                          <a14:foregroundMark x1="80933" y1="53150" x2="80900" y2="62100"/>
                          <a14:foregroundMark x1="80900" y1="62100" x2="79200" y2="68800"/>
                          <a14:foregroundMark x1="79200" y1="68800" x2="77867" y2="60600"/>
                          <a14:foregroundMark x1="77867" y1="60600" x2="74200" y2="53050"/>
                          <a14:foregroundMark x1="74200" y1="53050" x2="76700" y2="44250"/>
                          <a14:foregroundMark x1="76700" y1="44250" x2="82333" y2="66900"/>
                          <a14:foregroundMark x1="82333" y1="66900" x2="78800" y2="72800"/>
                          <a14:foregroundMark x1="78800" y1="72800" x2="73933" y2="73350"/>
                          <a14:foregroundMark x1="73933" y1="73350" x2="77467" y2="78650"/>
                          <a14:foregroundMark x1="77467" y1="78650" x2="82933" y2="78650"/>
                          <a14:foregroundMark x1="82933" y1="78650" x2="87367" y2="75450"/>
                          <a14:foregroundMark x1="87367" y1="75450" x2="88267" y2="72650"/>
                          <a14:foregroundMark x1="78600" y1="37500" x2="78300" y2="38200"/>
                          <a14:foregroundMark x1="77400" y1="57500" x2="78033" y2="56550"/>
                          <a14:foregroundMark x1="78667" y1="40200" x2="78667" y2="39500"/>
                          <a14:foregroundMark x1="69533" y1="71900" x2="69700" y2="79450"/>
                          <a14:foregroundMark x1="69700" y1="79450" x2="79400" y2="81900"/>
                          <a14:foregroundMark x1="79400" y1="81900" x2="89533" y2="79650"/>
                          <a14:foregroundMark x1="89533" y1="79650" x2="89900" y2="70300"/>
                          <a14:foregroundMark x1="72200" y1="76300" x2="79133" y2="75850"/>
                          <a14:foregroundMark x1="79133" y1="75850" x2="83867" y2="76500"/>
                          <a14:foregroundMark x1="83867" y1="76500" x2="86533" y2="76200"/>
                          <a14:foregroundMark x1="68767" y1="79250" x2="73500" y2="81450"/>
                          <a14:foregroundMark x1="73500" y1="81450" x2="88633" y2="81900"/>
                          <a14:foregroundMark x1="88633" y1="81900" x2="90433" y2="75250"/>
                          <a14:foregroundMark x1="90433" y1="75250" x2="90233" y2="72300"/>
                          <a14:foregroundMark x1="73267" y1="77450" x2="78267" y2="77450"/>
                          <a14:foregroundMark x1="78267" y1="77450" x2="80833" y2="77350"/>
                          <a14:foregroundMark x1="76467" y1="58000" x2="81167" y2="58650"/>
                        </a14:backgroundRemoval>
                      </a14:imgEffect>
                    </a14:imgLayer>
                  </a14:imgProps>
                </a:ext>
                <a:ext uri="{28A0092B-C50C-407E-A947-70E740481C1C}">
                  <a14:useLocalDpi xmlns:a14="http://schemas.microsoft.com/office/drawing/2010/main" val="0"/>
                </a:ext>
              </a:extLst>
            </a:blip>
            <a:srcRect l="66540" t="7333" r="6847" b="14590"/>
            <a:stretch/>
          </p:blipFill>
          <p:spPr>
            <a:xfrm>
              <a:off x="121475" y="3343139"/>
              <a:ext cx="1502133" cy="2937888"/>
            </a:xfrm>
            <a:prstGeom prst="rect">
              <a:avLst/>
            </a:prstGeom>
            <a:ln>
              <a:noFill/>
            </a:ln>
            <a:effectLst>
              <a:outerShdw blurRad="292100" dist="139700" dir="2700000" algn="tl" rotWithShape="0">
                <a:srgbClr val="333333">
                  <a:alpha val="65000"/>
                </a:srgbClr>
              </a:outerShdw>
            </a:effectLst>
          </p:spPr>
        </p:pic>
        <p:cxnSp>
          <p:nvCxnSpPr>
            <p:cNvPr id="12" name="Connector: Elbow 11">
              <a:extLst>
                <a:ext uri="{FF2B5EF4-FFF2-40B4-BE49-F238E27FC236}">
                  <a16:creationId xmlns:a16="http://schemas.microsoft.com/office/drawing/2014/main" id="{26C184EA-D283-406C-BE0C-A7B9EEA4AEC7}"/>
                </a:ext>
              </a:extLst>
            </p:cNvPr>
            <p:cNvCxnSpPr>
              <a:stCxn id="7" idx="2"/>
              <a:endCxn id="19" idx="1"/>
            </p:cNvCxnSpPr>
            <p:nvPr/>
          </p:nvCxnSpPr>
          <p:spPr>
            <a:xfrm rot="16200000" flipH="1">
              <a:off x="8593468" y="1311655"/>
              <a:ext cx="650888" cy="1843311"/>
            </a:xfrm>
            <a:prstGeom prst="bentConnector2">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CF17F9EE-8F3D-4841-9328-AD62EA6D4041}"/>
                </a:ext>
              </a:extLst>
            </p:cNvPr>
            <p:cNvCxnSpPr>
              <a:stCxn id="7" idx="2"/>
              <a:endCxn id="18" idx="0"/>
            </p:cNvCxnSpPr>
            <p:nvPr/>
          </p:nvCxnSpPr>
          <p:spPr>
            <a:xfrm rot="16200000" flipH="1">
              <a:off x="8169061" y="1736063"/>
              <a:ext cx="938755" cy="1282362"/>
            </a:xfrm>
            <a:prstGeom prst="bentConnector3">
              <a:avLst/>
            </a:prstGeom>
            <a:ln w="28575">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B1DD3591-70A5-46B0-AF3C-CC9C873DC8A2}"/>
                </a:ext>
              </a:extLst>
            </p:cNvPr>
            <p:cNvCxnSpPr>
              <a:cxnSpLocks/>
              <a:stCxn id="7" idx="3"/>
              <a:endCxn id="10" idx="1"/>
            </p:cNvCxnSpPr>
            <p:nvPr/>
          </p:nvCxnSpPr>
          <p:spPr>
            <a:xfrm>
              <a:off x="8869203" y="1189049"/>
              <a:ext cx="2020419" cy="3078194"/>
            </a:xfrm>
            <a:prstGeom prst="bentConnector3">
              <a:avLst>
                <a:gd name="adj1" fmla="val 83297"/>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or: Elbow 14">
              <a:extLst>
                <a:ext uri="{FF2B5EF4-FFF2-40B4-BE49-F238E27FC236}">
                  <a16:creationId xmlns:a16="http://schemas.microsoft.com/office/drawing/2014/main" id="{D12E3DFC-9987-4724-B6BD-B9978901FA92}"/>
                </a:ext>
              </a:extLst>
            </p:cNvPr>
            <p:cNvCxnSpPr>
              <a:stCxn id="7" idx="2"/>
              <a:endCxn id="8" idx="0"/>
            </p:cNvCxnSpPr>
            <p:nvPr/>
          </p:nvCxnSpPr>
          <p:spPr>
            <a:xfrm rot="5400000" flipH="1" flipV="1">
              <a:off x="9218648" y="-408274"/>
              <a:ext cx="1094749" cy="3537533"/>
            </a:xfrm>
            <a:prstGeom prst="bentConnector5">
              <a:avLst>
                <a:gd name="adj1" fmla="val -20881"/>
                <a:gd name="adj2" fmla="val 51246"/>
                <a:gd name="adj3" fmla="val 120881"/>
              </a:avLst>
            </a:prstGeom>
            <a:ln w="28575">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85F0CB02-3A12-434D-88E6-4EABDFA9FF1D}"/>
                </a:ext>
              </a:extLst>
            </p:cNvPr>
            <p:cNvCxnSpPr>
              <a:cxnSpLocks/>
              <a:stCxn id="7" idx="3"/>
              <a:endCxn id="9" idx="0"/>
            </p:cNvCxnSpPr>
            <p:nvPr/>
          </p:nvCxnSpPr>
          <p:spPr>
            <a:xfrm>
              <a:off x="8869203" y="1189049"/>
              <a:ext cx="574236" cy="3427199"/>
            </a:xfrm>
            <a:prstGeom prst="bentConnector2">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56B2248A-4295-4DA5-ADD7-A99D7F5FE815}"/>
                </a:ext>
              </a:extLst>
            </p:cNvPr>
            <p:cNvCxnSpPr>
              <a:cxnSpLocks/>
              <a:stCxn id="7" idx="2"/>
              <a:endCxn id="11" idx="3"/>
            </p:cNvCxnSpPr>
            <p:nvPr/>
          </p:nvCxnSpPr>
          <p:spPr>
            <a:xfrm rot="5400000">
              <a:off x="3358325" y="173151"/>
              <a:ext cx="2904216" cy="6373649"/>
            </a:xfrm>
            <a:prstGeom prst="bentConnector2">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CDD02BE1-A2D4-4E6D-A63E-BB95F61C9182}"/>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0520" t="21973" r="10498" b="25139"/>
            <a:stretch/>
          </p:blipFill>
          <p:spPr>
            <a:xfrm>
              <a:off x="8277885" y="2846622"/>
              <a:ext cx="2003467" cy="107327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D5F7504-A5B2-40ED-BC2C-01B426B976AF}"/>
                </a:ext>
              </a:extLst>
            </p:cNvPr>
            <p:cNvPicPr>
              <a:picLocks noChangeAspect="1"/>
            </p:cNvPicPr>
            <p:nvPr/>
          </p:nvPicPr>
          <p:blipFill rotWithShape="1">
            <a:blip r:embed="rId13" cstate="print">
              <a:extLst>
                <a:ext uri="{BEBA8EAE-BF5A-486C-A8C5-ECC9F3942E4B}">
                  <a14:imgProps xmlns:a14="http://schemas.microsoft.com/office/drawing/2010/main">
                    <a14:imgLayer r:embed="rId5">
                      <a14:imgEffect>
                        <a14:backgroundRemoval t="6078" b="27319" l="43912" r="64848"/>
                      </a14:imgEffect>
                    </a14:imgLayer>
                  </a14:imgProps>
                </a:ext>
                <a:ext uri="{28A0092B-C50C-407E-A947-70E740481C1C}">
                  <a14:useLocalDpi xmlns:a14="http://schemas.microsoft.com/office/drawing/2010/main" val="0"/>
                </a:ext>
              </a:extLst>
            </a:blip>
            <a:srcRect l="41295" t="3423" r="32535" b="70026"/>
            <a:stretch/>
          </p:blipFill>
          <p:spPr>
            <a:xfrm>
              <a:off x="9840568" y="1763526"/>
              <a:ext cx="1567622" cy="1590457"/>
            </a:xfrm>
            <a:prstGeom prst="rect">
              <a:avLst/>
            </a:prstGeom>
            <a:ln>
              <a:noFill/>
            </a:ln>
            <a:effectLst>
              <a:outerShdw blurRad="292100" dist="139700" dir="2700000" algn="tl" rotWithShape="0">
                <a:srgbClr val="333333">
                  <a:alpha val="65000"/>
                </a:srgbClr>
              </a:outerShdw>
            </a:effectLst>
          </p:spPr>
        </p:pic>
      </p:grpSp>
      <p:sp>
        <p:nvSpPr>
          <p:cNvPr id="20" name="Slide Number Placeholder 19">
            <a:extLst>
              <a:ext uri="{FF2B5EF4-FFF2-40B4-BE49-F238E27FC236}">
                <a16:creationId xmlns:a16="http://schemas.microsoft.com/office/drawing/2014/main" id="{9F9B66C6-A288-405E-9012-70BA26766341}"/>
              </a:ext>
            </a:extLst>
          </p:cNvPr>
          <p:cNvSpPr>
            <a:spLocks noGrp="1"/>
          </p:cNvSpPr>
          <p:nvPr>
            <p:ph type="sldNum" sz="quarter" idx="12"/>
          </p:nvPr>
        </p:nvSpPr>
        <p:spPr/>
        <p:txBody>
          <a:bodyPr/>
          <a:lstStyle/>
          <a:p>
            <a:fld id="{E99BB7C9-7B40-4FA0-8960-B010047CD29E}" type="slidenum">
              <a:rPr lang="en-IN" smtClean="0"/>
              <a:t>2</a:t>
            </a:fld>
            <a:endParaRPr lang="en-IN" dirty="0"/>
          </a:p>
        </p:txBody>
      </p:sp>
    </p:spTree>
    <p:extLst>
      <p:ext uri="{BB962C8B-B14F-4D97-AF65-F5344CB8AC3E}">
        <p14:creationId xmlns:p14="http://schemas.microsoft.com/office/powerpoint/2010/main" val="2177302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181D02-AA2A-4446-BC1E-AF84A4164693}"/>
              </a:ext>
            </a:extLst>
          </p:cNvPr>
          <p:cNvSpPr>
            <a:spLocks noGrp="1"/>
          </p:cNvSpPr>
          <p:nvPr>
            <p:ph type="sldNum" sz="quarter" idx="12"/>
          </p:nvPr>
        </p:nvSpPr>
        <p:spPr/>
        <p:txBody>
          <a:bodyPr/>
          <a:lstStyle/>
          <a:p>
            <a:fld id="{E99BB7C9-7B40-4FA0-8960-B010047CD29E}" type="slidenum">
              <a:rPr lang="en-IN" smtClean="0"/>
              <a:pPr/>
              <a:t>20</a:t>
            </a:fld>
            <a:endParaRPr lang="en-IN" dirty="0"/>
          </a:p>
        </p:txBody>
      </p:sp>
      <p:pic>
        <p:nvPicPr>
          <p:cNvPr id="2050" name="Picture 2">
            <a:extLst>
              <a:ext uri="{FF2B5EF4-FFF2-40B4-BE49-F238E27FC236}">
                <a16:creationId xmlns:a16="http://schemas.microsoft.com/office/drawing/2014/main" id="{CDB6DC7D-A646-4E1A-9C17-D8626BE75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121" y="533400"/>
            <a:ext cx="5991625"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62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F53B87-0A95-4DC5-B657-428615A7E792}"/>
              </a:ext>
            </a:extLst>
          </p:cNvPr>
          <p:cNvSpPr>
            <a:spLocks noGrp="1"/>
          </p:cNvSpPr>
          <p:nvPr>
            <p:ph type="sldNum" sz="quarter" idx="12"/>
          </p:nvPr>
        </p:nvSpPr>
        <p:spPr/>
        <p:txBody>
          <a:bodyPr/>
          <a:lstStyle/>
          <a:p>
            <a:fld id="{E99BB7C9-7B40-4FA0-8960-B010047CD29E}" type="slidenum">
              <a:rPr lang="en-IN" smtClean="0"/>
              <a:pPr/>
              <a:t>21</a:t>
            </a:fld>
            <a:endParaRPr lang="en-IN" dirty="0"/>
          </a:p>
        </p:txBody>
      </p:sp>
      <p:pic>
        <p:nvPicPr>
          <p:cNvPr id="5" name="Picture 4" descr="NodeMCU ESP8266 Wifi Development Board (Lolin), 250 Gram, Rs 225 /piece |  ID: 19707482573">
            <a:extLst>
              <a:ext uri="{FF2B5EF4-FFF2-40B4-BE49-F238E27FC236}">
                <a16:creationId xmlns:a16="http://schemas.microsoft.com/office/drawing/2014/main" id="{EEC2BDE9-EB5B-4B4F-A4E2-777222A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027" y="2083577"/>
            <a:ext cx="3646131" cy="2690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deMCU-32S Lua ESP32 Module (WiFi) | Smart Prototyping">
            <a:extLst>
              <a:ext uri="{FF2B5EF4-FFF2-40B4-BE49-F238E27FC236}">
                <a16:creationId xmlns:a16="http://schemas.microsoft.com/office/drawing/2014/main" id="{52455656-4D00-48FD-90DB-E67C474A8A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10" t="24648" r="11453" b="19750"/>
          <a:stretch/>
        </p:blipFill>
        <p:spPr bwMode="auto">
          <a:xfrm>
            <a:off x="6585644" y="3253848"/>
            <a:ext cx="2812400" cy="1936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8E4ED4C9-8EBF-4301-950E-440B2B2C87FF}"/>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NodeMCU IoT development Board</a:t>
            </a:r>
            <a:endParaRPr lang="en-IN" dirty="0">
              <a:latin typeface="+mn-lt"/>
            </a:endParaRPr>
          </a:p>
        </p:txBody>
      </p:sp>
      <p:pic>
        <p:nvPicPr>
          <p:cNvPr id="8" name="Picture 2" descr="WiFi Module - ESP8266 (4MB Flash) - WRL-17146 - SparkFun Electronics">
            <a:extLst>
              <a:ext uri="{FF2B5EF4-FFF2-40B4-BE49-F238E27FC236}">
                <a16:creationId xmlns:a16="http://schemas.microsoft.com/office/drawing/2014/main" id="{B25BDDE1-2473-4CE9-870D-BEBE7BA387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2701" y="4213524"/>
            <a:ext cx="2163299" cy="216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85A713-C9B7-4C4A-AD85-3C8A137414F5}"/>
              </a:ext>
            </a:extLst>
          </p:cNvPr>
          <p:cNvSpPr>
            <a:spLocks noGrp="1"/>
          </p:cNvSpPr>
          <p:nvPr>
            <p:ph type="sldNum" sz="quarter" idx="12"/>
          </p:nvPr>
        </p:nvSpPr>
        <p:spPr/>
        <p:txBody>
          <a:bodyPr/>
          <a:lstStyle/>
          <a:p>
            <a:fld id="{E99BB7C9-7B40-4FA0-8960-B010047CD29E}" type="slidenum">
              <a:rPr lang="en-IN" smtClean="0"/>
              <a:pPr/>
              <a:t>22</a:t>
            </a:fld>
            <a:endParaRPr lang="en-IN" dirty="0"/>
          </a:p>
        </p:txBody>
      </p:sp>
      <p:pic>
        <p:nvPicPr>
          <p:cNvPr id="3076" name="Picture 4" descr="Introduction to NodeMCU V3 - The Engineering Projects">
            <a:extLst>
              <a:ext uri="{FF2B5EF4-FFF2-40B4-BE49-F238E27FC236}">
                <a16:creationId xmlns:a16="http://schemas.microsoft.com/office/drawing/2014/main" id="{FDDCA314-6C69-489A-91C7-EC1B56EBBE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6" t="4746" r="2556" b="11798"/>
          <a:stretch/>
        </p:blipFill>
        <p:spPr bwMode="auto">
          <a:xfrm>
            <a:off x="2125133" y="1446742"/>
            <a:ext cx="7248342" cy="44788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A8331AE7-442F-4FD5-B417-F1DB6C56E892}"/>
              </a:ext>
            </a:extLst>
          </p:cNvPr>
          <p:cNvSpPr txBox="1">
            <a:spLocks/>
          </p:cNvSpPr>
          <p:nvPr/>
        </p:nvSpPr>
        <p:spPr>
          <a:xfrm>
            <a:off x="2512596" y="620255"/>
            <a:ext cx="5276737"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NodeMCU Pinout</a:t>
            </a:r>
            <a:endParaRPr lang="en-IN" dirty="0">
              <a:latin typeface="+mn-lt"/>
            </a:endParaRPr>
          </a:p>
        </p:txBody>
      </p:sp>
    </p:spTree>
    <p:extLst>
      <p:ext uri="{BB962C8B-B14F-4D97-AF65-F5344CB8AC3E}">
        <p14:creationId xmlns:p14="http://schemas.microsoft.com/office/powerpoint/2010/main" val="3971086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7830-C37C-43C4-A2C6-EB821AB69EA3}"/>
              </a:ext>
            </a:extLst>
          </p:cNvPr>
          <p:cNvSpPr>
            <a:spLocks noGrp="1"/>
          </p:cNvSpPr>
          <p:nvPr>
            <p:ph type="title"/>
          </p:nvPr>
        </p:nvSpPr>
        <p:spPr/>
        <p:txBody>
          <a:bodyPr/>
          <a:lstStyle/>
          <a:p>
            <a:r>
              <a:rPr lang="en-IN" dirty="0"/>
              <a:t>Let’s Code</a:t>
            </a:r>
          </a:p>
        </p:txBody>
      </p:sp>
      <p:sp>
        <p:nvSpPr>
          <p:cNvPr id="3" name="Text Placeholder 2">
            <a:extLst>
              <a:ext uri="{FF2B5EF4-FFF2-40B4-BE49-F238E27FC236}">
                <a16:creationId xmlns:a16="http://schemas.microsoft.com/office/drawing/2014/main" id="{AEE2236C-81BA-4ADA-A2C0-1855FDD1C1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3038C0-FED1-4595-9619-E1646242CDCD}"/>
              </a:ext>
            </a:extLst>
          </p:cNvPr>
          <p:cNvSpPr>
            <a:spLocks noGrp="1"/>
          </p:cNvSpPr>
          <p:nvPr>
            <p:ph type="sldNum" sz="quarter" idx="12"/>
          </p:nvPr>
        </p:nvSpPr>
        <p:spPr/>
        <p:txBody>
          <a:bodyPr/>
          <a:lstStyle/>
          <a:p>
            <a:fld id="{E99BB7C9-7B40-4FA0-8960-B010047CD29E}" type="slidenum">
              <a:rPr lang="en-IN" smtClean="0"/>
              <a:pPr/>
              <a:t>23</a:t>
            </a:fld>
            <a:endParaRPr lang="en-IN" dirty="0"/>
          </a:p>
        </p:txBody>
      </p:sp>
    </p:spTree>
    <p:extLst>
      <p:ext uri="{BB962C8B-B14F-4D97-AF65-F5344CB8AC3E}">
        <p14:creationId xmlns:p14="http://schemas.microsoft.com/office/powerpoint/2010/main" val="42237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A332D-FD95-46BD-8D36-505F04CA5112}"/>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Current Trends and Devices</a:t>
            </a:r>
            <a:endParaRPr lang="en-IN" dirty="0">
              <a:latin typeface="+mn-lt"/>
            </a:endParaRPr>
          </a:p>
        </p:txBody>
      </p:sp>
      <p:pic>
        <p:nvPicPr>
          <p:cNvPr id="5" name="Picture 4">
            <a:extLst>
              <a:ext uri="{FF2B5EF4-FFF2-40B4-BE49-F238E27FC236}">
                <a16:creationId xmlns:a16="http://schemas.microsoft.com/office/drawing/2014/main" id="{FEBDEFFA-0EB7-4FE8-B709-A0E9746982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238" r="2991"/>
          <a:stretch/>
        </p:blipFill>
        <p:spPr>
          <a:xfrm>
            <a:off x="1108297" y="2531507"/>
            <a:ext cx="1406070" cy="20039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05B180F-27FC-4635-BF2A-6C949783FFF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9750" r="90000">
                        <a14:foregroundMark x1="23083" y1="36000" x2="18083" y2="34875"/>
                        <a14:foregroundMark x1="18083" y1="34875" x2="13083" y2="36250"/>
                        <a14:foregroundMark x1="13083" y1="36250" x2="10000" y2="42000"/>
                        <a14:foregroundMark x1="10000" y1="42000" x2="9750" y2="43250"/>
                        <a14:foregroundMark x1="33583" y1="46625" x2="37833" y2="46500"/>
                        <a14:foregroundMark x1="52167" y1="46375" x2="54333" y2="46000"/>
                        <a14:foregroundMark x1="62417" y1="46875" x2="65583" y2="44625"/>
                        <a14:foregroundMark x1="75667" y1="36375" x2="76417" y2="42875"/>
                        <a14:foregroundMark x1="81583" y1="46625" x2="83333" y2="45625"/>
                        <a14:foregroundMark x1="76167" y1="42250" x2="75583" y2="54000"/>
                      </a14:backgroundRemoval>
                    </a14:imgEffect>
                  </a14:imgLayer>
                </a14:imgProps>
              </a:ext>
              <a:ext uri="{28A0092B-C50C-407E-A947-70E740481C1C}">
                <a14:useLocalDpi xmlns:a14="http://schemas.microsoft.com/office/drawing/2010/main" val="0"/>
              </a:ext>
            </a:extLst>
          </a:blip>
          <a:srcRect t="30095" b="24762"/>
          <a:stretch/>
        </p:blipFill>
        <p:spPr>
          <a:xfrm>
            <a:off x="769620" y="4728153"/>
            <a:ext cx="2345871" cy="705996"/>
          </a:xfrm>
          <a:prstGeom prst="rect">
            <a:avLst/>
          </a:prstGeom>
        </p:spPr>
      </p:pic>
      <p:grpSp>
        <p:nvGrpSpPr>
          <p:cNvPr id="7" name="Group 6">
            <a:extLst>
              <a:ext uri="{FF2B5EF4-FFF2-40B4-BE49-F238E27FC236}">
                <a16:creationId xmlns:a16="http://schemas.microsoft.com/office/drawing/2014/main" id="{7538B03F-D253-437C-AF40-4C315ECF4F91}"/>
              </a:ext>
            </a:extLst>
          </p:cNvPr>
          <p:cNvGrpSpPr/>
          <p:nvPr/>
        </p:nvGrpSpPr>
        <p:grpSpPr>
          <a:xfrm>
            <a:off x="4575962" y="2075908"/>
            <a:ext cx="3040073" cy="1944515"/>
            <a:chOff x="4575963" y="2422074"/>
            <a:chExt cx="3040073" cy="1944515"/>
          </a:xfrm>
        </p:grpSpPr>
        <p:pic>
          <p:nvPicPr>
            <p:cNvPr id="8" name="Picture 7">
              <a:extLst>
                <a:ext uri="{FF2B5EF4-FFF2-40B4-BE49-F238E27FC236}">
                  <a16:creationId xmlns:a16="http://schemas.microsoft.com/office/drawing/2014/main" id="{DBF319F3-FE57-47C4-8138-19C08BCF9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963" y="2422074"/>
              <a:ext cx="3040073" cy="1921326"/>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128A397-7A16-42D7-BBB8-8E2C3B35EC02}"/>
                </a:ext>
              </a:extLst>
            </p:cNvPr>
            <p:cNvSpPr/>
            <p:nvPr/>
          </p:nvSpPr>
          <p:spPr>
            <a:xfrm>
              <a:off x="5513625" y="3618353"/>
              <a:ext cx="2051375" cy="607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6461321-65EE-44E3-9D9E-D547F05A3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0011" y="3595163"/>
              <a:ext cx="1834989" cy="771426"/>
            </a:xfrm>
            <a:prstGeom prst="rect">
              <a:avLst/>
            </a:prstGeom>
            <a:ln>
              <a:noFill/>
            </a:ln>
            <a:effectLst>
              <a:outerShdw blurRad="292100" dist="139700" dir="2700000" algn="tl" rotWithShape="0">
                <a:srgbClr val="333333">
                  <a:alpha val="65000"/>
                </a:srgbClr>
              </a:outerShdw>
            </a:effectLst>
          </p:spPr>
        </p:pic>
      </p:grpSp>
      <p:grpSp>
        <p:nvGrpSpPr>
          <p:cNvPr id="11" name="Group 10">
            <a:extLst>
              <a:ext uri="{FF2B5EF4-FFF2-40B4-BE49-F238E27FC236}">
                <a16:creationId xmlns:a16="http://schemas.microsoft.com/office/drawing/2014/main" id="{BBB9BC26-AAE5-461A-9465-EF24CE39F757}"/>
              </a:ext>
            </a:extLst>
          </p:cNvPr>
          <p:cNvGrpSpPr/>
          <p:nvPr/>
        </p:nvGrpSpPr>
        <p:grpSpPr>
          <a:xfrm>
            <a:off x="9052739" y="2161301"/>
            <a:ext cx="2314110" cy="2221772"/>
            <a:chOff x="9074791" y="2075908"/>
            <a:chExt cx="2314110" cy="2221772"/>
          </a:xfrm>
        </p:grpSpPr>
        <p:pic>
          <p:nvPicPr>
            <p:cNvPr id="12" name="Picture 11">
              <a:extLst>
                <a:ext uri="{FF2B5EF4-FFF2-40B4-BE49-F238E27FC236}">
                  <a16:creationId xmlns:a16="http://schemas.microsoft.com/office/drawing/2014/main" id="{F244D0B0-BC70-403D-97E1-4B18DBA07E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7622"/>
            <a:stretch/>
          </p:blipFill>
          <p:spPr>
            <a:xfrm>
              <a:off x="9074791" y="2075908"/>
              <a:ext cx="2314110" cy="2221772"/>
            </a:xfrm>
            <a:prstGeom prst="rect">
              <a:avLst/>
            </a:prstGeom>
            <a:ln>
              <a:noFill/>
            </a:ln>
            <a:effectLst>
              <a:outerShdw blurRad="292100" dist="139700" dir="2700000" algn="tl" rotWithShape="0">
                <a:srgbClr val="333333">
                  <a:alpha val="65000"/>
                </a:srgbClr>
              </a:outerShdw>
            </a:effectLst>
          </p:spPr>
        </p:pic>
        <p:sp>
          <p:nvSpPr>
            <p:cNvPr id="13" name="Graphic 21">
              <a:extLst>
                <a:ext uri="{FF2B5EF4-FFF2-40B4-BE49-F238E27FC236}">
                  <a16:creationId xmlns:a16="http://schemas.microsoft.com/office/drawing/2014/main" id="{CBD4E49C-F666-4CCB-8A58-D79BC2A7F29E}"/>
                </a:ext>
              </a:extLst>
            </p:cNvPr>
            <p:cNvSpPr/>
            <p:nvPr/>
          </p:nvSpPr>
          <p:spPr>
            <a:xfrm>
              <a:off x="10699193" y="3429000"/>
              <a:ext cx="628336" cy="698863"/>
            </a:xfrm>
            <a:custGeom>
              <a:avLst/>
              <a:gdLst>
                <a:gd name="connsiteX0" fmla="*/ 842960 w 861005"/>
                <a:gd name="connsiteY0" fmla="*/ 796591 h 1022183"/>
                <a:gd name="connsiteX1" fmla="*/ 788004 w 861005"/>
                <a:gd name="connsiteY1" fmla="*/ 895399 h 1022183"/>
                <a:gd name="connsiteX2" fmla="*/ 717210 w 861005"/>
                <a:gd name="connsiteY2" fmla="*/ 980957 h 1022183"/>
                <a:gd name="connsiteX3" fmla="*/ 626226 w 861005"/>
                <a:gd name="connsiteY3" fmla="*/ 1021023 h 1022183"/>
                <a:gd name="connsiteX4" fmla="*/ 542182 w 861005"/>
                <a:gd name="connsiteY4" fmla="*/ 1000958 h 1022183"/>
                <a:gd name="connsiteX5" fmla="*/ 451703 w 861005"/>
                <a:gd name="connsiteY5" fmla="*/ 980957 h 1022183"/>
                <a:gd name="connsiteX6" fmla="*/ 358662 w 861005"/>
                <a:gd name="connsiteY6" fmla="*/ 1000958 h 1022183"/>
                <a:gd name="connsiteX7" fmla="*/ 278265 w 861005"/>
                <a:gd name="connsiteY7" fmla="*/ 1022095 h 1022183"/>
                <a:gd name="connsiteX8" fmla="*/ 185224 w 861005"/>
                <a:gd name="connsiteY8" fmla="*/ 980957 h 1022183"/>
                <a:gd name="connsiteX9" fmla="*/ 111181 w 861005"/>
                <a:gd name="connsiteY9" fmla="*/ 892370 h 1022183"/>
                <a:gd name="connsiteX10" fmla="*/ 32879 w 861005"/>
                <a:gd name="connsiteY10" fmla="*/ 736839 h 1022183"/>
                <a:gd name="connsiteX11" fmla="*/ 0 w 861005"/>
                <a:gd name="connsiteY11" fmla="*/ 551476 h 1022183"/>
                <a:gd name="connsiteX12" fmla="*/ 44451 w 861005"/>
                <a:gd name="connsiteY12" fmla="*/ 374379 h 1022183"/>
                <a:gd name="connsiteX13" fmla="*/ 137549 w 861005"/>
                <a:gd name="connsiteY13" fmla="*/ 280209 h 1022183"/>
                <a:gd name="connsiteX14" fmla="*/ 263412 w 861005"/>
                <a:gd name="connsiteY14" fmla="*/ 244692 h 1022183"/>
                <a:gd name="connsiteX15" fmla="*/ 360763 w 861005"/>
                <a:gd name="connsiteY15" fmla="*/ 267350 h 1022183"/>
                <a:gd name="connsiteX16" fmla="*/ 437980 w 861005"/>
                <a:gd name="connsiteY16" fmla="*/ 290058 h 1022183"/>
                <a:gd name="connsiteX17" fmla="*/ 523601 w 861005"/>
                <a:gd name="connsiteY17" fmla="*/ 263312 h 1022183"/>
                <a:gd name="connsiteX18" fmla="*/ 639981 w 861005"/>
                <a:gd name="connsiteY18" fmla="*/ 242648 h 1022183"/>
                <a:gd name="connsiteX19" fmla="*/ 833559 w 861005"/>
                <a:gd name="connsiteY19" fmla="*/ 344566 h 1022183"/>
                <a:gd name="connsiteX20" fmla="*/ 719355 w 861005"/>
                <a:gd name="connsiteY20" fmla="*/ 540176 h 1022183"/>
                <a:gd name="connsiteX21" fmla="*/ 790212 w 861005"/>
                <a:gd name="connsiteY21" fmla="*/ 702768 h 1022183"/>
                <a:gd name="connsiteX22" fmla="*/ 861005 w 861005"/>
                <a:gd name="connsiteY22" fmla="*/ 749206 h 1022183"/>
                <a:gd name="connsiteX23" fmla="*/ 842960 w 861005"/>
                <a:gd name="connsiteY23" fmla="*/ 796591 h 1022183"/>
                <a:gd name="connsiteX24" fmla="*/ 645723 w 861005"/>
                <a:gd name="connsiteY24" fmla="*/ 20449 h 1022183"/>
                <a:gd name="connsiteX25" fmla="*/ 589820 w 861005"/>
                <a:gd name="connsiteY25" fmla="*/ 163481 h 1022183"/>
                <a:gd name="connsiteX26" fmla="*/ 431632 w 861005"/>
                <a:gd name="connsiteY26" fmla="*/ 241562 h 1022183"/>
                <a:gd name="connsiteX27" fmla="*/ 430446 w 861005"/>
                <a:gd name="connsiteY27" fmla="*/ 222192 h 1022183"/>
                <a:gd name="connsiteX28" fmla="*/ 489750 w 861005"/>
                <a:gd name="connsiteY28" fmla="*/ 77652 h 1022183"/>
                <a:gd name="connsiteX29" fmla="*/ 561994 w 861005"/>
                <a:gd name="connsiteY29" fmla="*/ 23409 h 1022183"/>
                <a:gd name="connsiteX30" fmla="*/ 644650 w 861005"/>
                <a:gd name="connsiteY30" fmla="*/ 0 h 1022183"/>
                <a:gd name="connsiteX31" fmla="*/ 645723 w 861005"/>
                <a:gd name="connsiteY31" fmla="*/ 20449 h 102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1005" h="1022183">
                  <a:moveTo>
                    <a:pt x="842960" y="796591"/>
                  </a:moveTo>
                  <a:cubicBezTo>
                    <a:pt x="827502" y="832303"/>
                    <a:pt x="809204" y="865176"/>
                    <a:pt x="788004" y="895399"/>
                  </a:cubicBezTo>
                  <a:cubicBezTo>
                    <a:pt x="759106" y="936600"/>
                    <a:pt x="735445" y="965120"/>
                    <a:pt x="717210" y="980957"/>
                  </a:cubicBezTo>
                  <a:cubicBezTo>
                    <a:pt x="688943" y="1006952"/>
                    <a:pt x="658657" y="1020266"/>
                    <a:pt x="626226" y="1021023"/>
                  </a:cubicBezTo>
                  <a:cubicBezTo>
                    <a:pt x="602944" y="1021023"/>
                    <a:pt x="574866" y="1014398"/>
                    <a:pt x="542182" y="1000958"/>
                  </a:cubicBezTo>
                  <a:cubicBezTo>
                    <a:pt x="509391" y="987582"/>
                    <a:pt x="479257" y="980957"/>
                    <a:pt x="451703" y="980957"/>
                  </a:cubicBezTo>
                  <a:cubicBezTo>
                    <a:pt x="422805" y="980957"/>
                    <a:pt x="391812" y="987582"/>
                    <a:pt x="358662" y="1000958"/>
                  </a:cubicBezTo>
                  <a:cubicBezTo>
                    <a:pt x="325461" y="1014398"/>
                    <a:pt x="298714" y="1021401"/>
                    <a:pt x="278265" y="1022095"/>
                  </a:cubicBezTo>
                  <a:cubicBezTo>
                    <a:pt x="247165" y="1023420"/>
                    <a:pt x="216166" y="1009729"/>
                    <a:pt x="185224" y="980957"/>
                  </a:cubicBezTo>
                  <a:cubicBezTo>
                    <a:pt x="165475" y="963732"/>
                    <a:pt x="140773" y="934203"/>
                    <a:pt x="111181" y="892370"/>
                  </a:cubicBezTo>
                  <a:cubicBezTo>
                    <a:pt x="79431" y="847699"/>
                    <a:pt x="53329" y="795897"/>
                    <a:pt x="32879" y="736839"/>
                  </a:cubicBezTo>
                  <a:cubicBezTo>
                    <a:pt x="10979" y="673049"/>
                    <a:pt x="0" y="611279"/>
                    <a:pt x="0" y="551476"/>
                  </a:cubicBezTo>
                  <a:cubicBezTo>
                    <a:pt x="0" y="482973"/>
                    <a:pt x="14802" y="423890"/>
                    <a:pt x="44451" y="374379"/>
                  </a:cubicBezTo>
                  <a:cubicBezTo>
                    <a:pt x="67752" y="334610"/>
                    <a:pt x="98751" y="303239"/>
                    <a:pt x="137549" y="280209"/>
                  </a:cubicBezTo>
                  <a:cubicBezTo>
                    <a:pt x="176346" y="257179"/>
                    <a:pt x="218267" y="245443"/>
                    <a:pt x="263412" y="244692"/>
                  </a:cubicBezTo>
                  <a:cubicBezTo>
                    <a:pt x="288114" y="244692"/>
                    <a:pt x="320508" y="252333"/>
                    <a:pt x="360763" y="267350"/>
                  </a:cubicBezTo>
                  <a:cubicBezTo>
                    <a:pt x="400904" y="282417"/>
                    <a:pt x="426679" y="290058"/>
                    <a:pt x="437980" y="290058"/>
                  </a:cubicBezTo>
                  <a:cubicBezTo>
                    <a:pt x="446428" y="290058"/>
                    <a:pt x="475061" y="281123"/>
                    <a:pt x="523601" y="263312"/>
                  </a:cubicBezTo>
                  <a:cubicBezTo>
                    <a:pt x="569503" y="246793"/>
                    <a:pt x="608244" y="239953"/>
                    <a:pt x="639981" y="242648"/>
                  </a:cubicBezTo>
                  <a:cubicBezTo>
                    <a:pt x="725980" y="249588"/>
                    <a:pt x="790590" y="283490"/>
                    <a:pt x="833559" y="344566"/>
                  </a:cubicBezTo>
                  <a:cubicBezTo>
                    <a:pt x="756645" y="391169"/>
                    <a:pt x="718598" y="456441"/>
                    <a:pt x="719355" y="540176"/>
                  </a:cubicBezTo>
                  <a:cubicBezTo>
                    <a:pt x="720049" y="605398"/>
                    <a:pt x="743710" y="659673"/>
                    <a:pt x="790212" y="702768"/>
                  </a:cubicBezTo>
                  <a:cubicBezTo>
                    <a:pt x="811286" y="722769"/>
                    <a:pt x="834821" y="738227"/>
                    <a:pt x="861005" y="749206"/>
                  </a:cubicBezTo>
                  <a:cubicBezTo>
                    <a:pt x="855327" y="765674"/>
                    <a:pt x="849333" y="781448"/>
                    <a:pt x="842960" y="796591"/>
                  </a:cubicBezTo>
                  <a:close/>
                  <a:moveTo>
                    <a:pt x="645723" y="20449"/>
                  </a:moveTo>
                  <a:cubicBezTo>
                    <a:pt x="645723" y="71570"/>
                    <a:pt x="627046" y="119302"/>
                    <a:pt x="589820" y="163481"/>
                  </a:cubicBezTo>
                  <a:cubicBezTo>
                    <a:pt x="544895" y="216002"/>
                    <a:pt x="490557" y="246351"/>
                    <a:pt x="431632" y="241562"/>
                  </a:cubicBezTo>
                  <a:cubicBezTo>
                    <a:pt x="430881" y="235429"/>
                    <a:pt x="430446" y="228975"/>
                    <a:pt x="430446" y="222192"/>
                  </a:cubicBezTo>
                  <a:cubicBezTo>
                    <a:pt x="430446" y="173116"/>
                    <a:pt x="451810" y="120595"/>
                    <a:pt x="489750" y="77652"/>
                  </a:cubicBezTo>
                  <a:cubicBezTo>
                    <a:pt x="508691" y="55909"/>
                    <a:pt x="532781" y="37830"/>
                    <a:pt x="561994" y="23409"/>
                  </a:cubicBezTo>
                  <a:cubicBezTo>
                    <a:pt x="591145" y="9202"/>
                    <a:pt x="618717" y="1345"/>
                    <a:pt x="644650" y="0"/>
                  </a:cubicBezTo>
                  <a:cubicBezTo>
                    <a:pt x="645407" y="6834"/>
                    <a:pt x="645723" y="13669"/>
                    <a:pt x="645723" y="20449"/>
                  </a:cubicBezTo>
                  <a:close/>
                </a:path>
              </a:pathLst>
            </a:custGeom>
            <a:solidFill>
              <a:srgbClr val="000000"/>
            </a:solidFill>
            <a:ln w="857"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sp>
        <p:nvSpPr>
          <p:cNvPr id="14" name="Slide Number Placeholder 13">
            <a:extLst>
              <a:ext uri="{FF2B5EF4-FFF2-40B4-BE49-F238E27FC236}">
                <a16:creationId xmlns:a16="http://schemas.microsoft.com/office/drawing/2014/main" id="{AF4FE291-39A9-4B02-AD5E-69BB3882633C}"/>
              </a:ext>
            </a:extLst>
          </p:cNvPr>
          <p:cNvSpPr>
            <a:spLocks noGrp="1"/>
          </p:cNvSpPr>
          <p:nvPr>
            <p:ph type="sldNum" sz="quarter" idx="12"/>
          </p:nvPr>
        </p:nvSpPr>
        <p:spPr/>
        <p:txBody>
          <a:bodyPr/>
          <a:lstStyle/>
          <a:p>
            <a:fld id="{E99BB7C9-7B40-4FA0-8960-B010047CD29E}" type="slidenum">
              <a:rPr lang="en-IN" smtClean="0"/>
              <a:t>3</a:t>
            </a:fld>
            <a:endParaRPr lang="en-IN"/>
          </a:p>
        </p:txBody>
      </p:sp>
    </p:spTree>
    <p:extLst>
      <p:ext uri="{BB962C8B-B14F-4D97-AF65-F5344CB8AC3E}">
        <p14:creationId xmlns:p14="http://schemas.microsoft.com/office/powerpoint/2010/main" val="231140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A487-30DB-435D-8998-9B5ADC2E5F53}"/>
              </a:ext>
            </a:extLst>
          </p:cNvPr>
          <p:cNvSpPr>
            <a:spLocks noGrp="1"/>
          </p:cNvSpPr>
          <p:nvPr>
            <p:ph type="title"/>
          </p:nvPr>
        </p:nvSpPr>
        <p:spPr/>
        <p:txBody>
          <a:bodyPr>
            <a:normAutofit/>
          </a:bodyPr>
          <a:lstStyle/>
          <a:p>
            <a:r>
              <a:rPr lang="en-IN" sz="5400" dirty="0"/>
              <a:t>Application of IoT in Different Domains</a:t>
            </a:r>
          </a:p>
        </p:txBody>
      </p:sp>
      <p:sp>
        <p:nvSpPr>
          <p:cNvPr id="3" name="Text Placeholder 2">
            <a:extLst>
              <a:ext uri="{FF2B5EF4-FFF2-40B4-BE49-F238E27FC236}">
                <a16:creationId xmlns:a16="http://schemas.microsoft.com/office/drawing/2014/main" id="{B3191E3A-0597-4AB8-AFFB-1DAAA093928F}"/>
              </a:ext>
            </a:extLst>
          </p:cNvPr>
          <p:cNvSpPr>
            <a:spLocks noGrp="1"/>
          </p:cNvSpPr>
          <p:nvPr>
            <p:ph type="body" idx="1"/>
          </p:nvPr>
        </p:nvSpPr>
        <p:spPr/>
        <p:txBody>
          <a:bodyPr/>
          <a:lstStyle/>
          <a:p>
            <a:r>
              <a:rPr lang="en-IN" dirty="0"/>
              <a:t>Home Automation, Elder Care &amp; Differently Abled, Medical, Transportation, Agriculture.</a:t>
            </a:r>
          </a:p>
        </p:txBody>
      </p:sp>
      <p:sp>
        <p:nvSpPr>
          <p:cNvPr id="4" name="Slide Number Placeholder 3">
            <a:extLst>
              <a:ext uri="{FF2B5EF4-FFF2-40B4-BE49-F238E27FC236}">
                <a16:creationId xmlns:a16="http://schemas.microsoft.com/office/drawing/2014/main" id="{CF689F34-97E8-4593-9251-5F105CA8C4C9}"/>
              </a:ext>
            </a:extLst>
          </p:cNvPr>
          <p:cNvSpPr>
            <a:spLocks noGrp="1"/>
          </p:cNvSpPr>
          <p:nvPr>
            <p:ph type="sldNum" sz="quarter" idx="12"/>
          </p:nvPr>
        </p:nvSpPr>
        <p:spPr/>
        <p:txBody>
          <a:bodyPr/>
          <a:lstStyle/>
          <a:p>
            <a:fld id="{E99BB7C9-7B40-4FA0-8960-B010047CD29E}" type="slidenum">
              <a:rPr lang="en-IN" smtClean="0"/>
              <a:t>4</a:t>
            </a:fld>
            <a:endParaRPr lang="en-IN"/>
          </a:p>
        </p:txBody>
      </p:sp>
    </p:spTree>
    <p:extLst>
      <p:ext uri="{BB962C8B-B14F-4D97-AF65-F5344CB8AC3E}">
        <p14:creationId xmlns:p14="http://schemas.microsoft.com/office/powerpoint/2010/main" val="407543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5CA4029-4A82-41CD-97CF-51E27A7F1EE3}"/>
              </a:ext>
            </a:extLst>
          </p:cNvPr>
          <p:cNvGrpSpPr/>
          <p:nvPr/>
        </p:nvGrpSpPr>
        <p:grpSpPr>
          <a:xfrm>
            <a:off x="121475" y="470231"/>
            <a:ext cx="12197126" cy="5810796"/>
            <a:chOff x="121475" y="470231"/>
            <a:chExt cx="12197126" cy="5810796"/>
          </a:xfrm>
        </p:grpSpPr>
        <p:pic>
          <p:nvPicPr>
            <p:cNvPr id="7" name="Picture 6">
              <a:extLst>
                <a:ext uri="{FF2B5EF4-FFF2-40B4-BE49-F238E27FC236}">
                  <a16:creationId xmlns:a16="http://schemas.microsoft.com/office/drawing/2014/main" id="{76FAA2CC-1BC2-4146-AFA8-FE3D3C8E239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322" t="23375" r="15129" b="20113"/>
            <a:stretch/>
          </p:blipFill>
          <p:spPr>
            <a:xfrm>
              <a:off x="7125311" y="470231"/>
              <a:ext cx="1743892" cy="14376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D00505C-1FD3-4237-BC2D-4958EE3EF5C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71192" b="92433" l="53834" r="74770">
                          <a14:foregroundMark x1="69495" y1="75960" x2="70586" y2="76283"/>
                        </a14:backgroundRemoval>
                      </a14:imgEffect>
                    </a14:imgLayer>
                  </a14:imgProps>
                </a:ext>
                <a:ext uri="{28A0092B-C50C-407E-A947-70E740481C1C}">
                  <a14:useLocalDpi xmlns:a14="http://schemas.microsoft.com/office/drawing/2010/main" val="0"/>
                </a:ext>
              </a:extLst>
            </a:blip>
            <a:srcRect l="51217" t="68537" r="22613" b="4912"/>
            <a:stretch/>
          </p:blipFill>
          <p:spPr>
            <a:xfrm>
              <a:off x="10750979" y="813118"/>
              <a:ext cx="1567622" cy="159045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C5A5777-E772-4B7F-A604-873325B1CCA8}"/>
                </a:ext>
              </a:extLst>
            </p:cNvPr>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24283" b="48889" l="69091" r="89980">
                          <a14:foregroundMark x1="75394" y1="25818" x2="77253" y2="25576"/>
                          <a14:foregroundMark x1="73859" y1="48929" x2="75596" y2="48606"/>
                          <a14:foregroundMark x1="76606" y1="24283" x2="76606" y2="24283"/>
                          <a14:foregroundMark x1="76606" y1="24283" x2="76606" y2="24283"/>
                          <a14:foregroundMark x1="76162" y1="24848" x2="76606" y2="24283"/>
                          <a14:foregroundMark x1="79434" y1="32242" x2="78747" y2="32889"/>
                        </a14:backgroundRemoval>
                      </a14:imgEffect>
                    </a14:imgLayer>
                  </a14:imgProps>
                </a:ext>
                <a:ext uri="{28A0092B-C50C-407E-A947-70E740481C1C}">
                  <a14:useLocalDpi xmlns:a14="http://schemas.microsoft.com/office/drawing/2010/main" val="0"/>
                </a:ext>
              </a:extLst>
            </a:blip>
            <a:srcRect l="66482" t="23472" r="7348" b="49977"/>
            <a:stretch/>
          </p:blipFill>
          <p:spPr>
            <a:xfrm>
              <a:off x="8659628" y="4616248"/>
              <a:ext cx="1567622" cy="15904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B038D6F-1CD9-4FB6-92AD-C864941A311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2869" b="31677" l="59677" r="68404">
                          <a14:foregroundMark x1="62626" y1="31677" x2="65051" y2="31556"/>
                          <a14:foregroundMark x1="68202" y1="27515" x2="68202" y2="29576"/>
                        </a14:backgroundRemoval>
                      </a14:imgEffect>
                    </a14:imgLayer>
                  </a14:imgProps>
                </a:ext>
                <a:ext uri="{28A0092B-C50C-407E-A947-70E740481C1C}">
                  <a14:useLocalDpi xmlns:a14="http://schemas.microsoft.com/office/drawing/2010/main" val="0"/>
                </a:ext>
              </a:extLst>
            </a:blip>
            <a:srcRect l="58610" t="21882" r="30486" b="68112"/>
            <a:stretch/>
          </p:blipFill>
          <p:spPr>
            <a:xfrm>
              <a:off x="10889622" y="3873179"/>
              <a:ext cx="858737" cy="7881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5ECA6F-E97E-4ABC-A576-FD46A6C5B236}"/>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2350" b="81900" l="69200" r="90467">
                          <a14:foregroundMark x1="71767" y1="12650" x2="77967" y2="10000"/>
                          <a14:foregroundMark x1="77967" y1="10000" x2="89333" y2="12350"/>
                          <a14:foregroundMark x1="89333" y1="12350" x2="88133" y2="19550"/>
                          <a14:foregroundMark x1="88133" y1="19550" x2="83900" y2="22500"/>
                          <a14:foregroundMark x1="83900" y1="22500" x2="79267" y2="21350"/>
                          <a14:foregroundMark x1="79267" y1="21350" x2="74367" y2="23850"/>
                          <a14:foregroundMark x1="74367" y1="23850" x2="71600" y2="46950"/>
                          <a14:foregroundMark x1="71600" y1="46950" x2="71700" y2="62750"/>
                          <a14:foregroundMark x1="71700" y1="62750" x2="71700" y2="62750"/>
                          <a14:foregroundMark x1="70867" y1="17050" x2="74600" y2="23050"/>
                          <a14:foregroundMark x1="74600" y1="23050" x2="80933" y2="53150"/>
                          <a14:foregroundMark x1="80933" y1="53150" x2="80900" y2="62100"/>
                          <a14:foregroundMark x1="80900" y1="62100" x2="79200" y2="68800"/>
                          <a14:foregroundMark x1="79200" y1="68800" x2="77867" y2="60600"/>
                          <a14:foregroundMark x1="77867" y1="60600" x2="74200" y2="53050"/>
                          <a14:foregroundMark x1="74200" y1="53050" x2="76700" y2="44250"/>
                          <a14:foregroundMark x1="76700" y1="44250" x2="82333" y2="66900"/>
                          <a14:foregroundMark x1="82333" y1="66900" x2="78800" y2="72800"/>
                          <a14:foregroundMark x1="78800" y1="72800" x2="73933" y2="73350"/>
                          <a14:foregroundMark x1="73933" y1="73350" x2="77467" y2="78650"/>
                          <a14:foregroundMark x1="77467" y1="78650" x2="82933" y2="78650"/>
                          <a14:foregroundMark x1="82933" y1="78650" x2="87367" y2="75450"/>
                          <a14:foregroundMark x1="87367" y1="75450" x2="88267" y2="72650"/>
                          <a14:foregroundMark x1="78600" y1="37500" x2="78300" y2="38200"/>
                          <a14:foregroundMark x1="77400" y1="57500" x2="78033" y2="56550"/>
                          <a14:foregroundMark x1="78667" y1="40200" x2="78667" y2="39500"/>
                          <a14:foregroundMark x1="69533" y1="71900" x2="69700" y2="79450"/>
                          <a14:foregroundMark x1="69700" y1="79450" x2="79400" y2="81900"/>
                          <a14:foregroundMark x1="79400" y1="81900" x2="89533" y2="79650"/>
                          <a14:foregroundMark x1="89533" y1="79650" x2="89900" y2="70300"/>
                          <a14:foregroundMark x1="72200" y1="76300" x2="79133" y2="75850"/>
                          <a14:foregroundMark x1="79133" y1="75850" x2="83867" y2="76500"/>
                          <a14:foregroundMark x1="83867" y1="76500" x2="86533" y2="76200"/>
                          <a14:foregroundMark x1="68767" y1="79250" x2="73500" y2="81450"/>
                          <a14:foregroundMark x1="73500" y1="81450" x2="88633" y2="81900"/>
                          <a14:foregroundMark x1="88633" y1="81900" x2="90433" y2="75250"/>
                          <a14:foregroundMark x1="90433" y1="75250" x2="90233" y2="72300"/>
                          <a14:foregroundMark x1="73267" y1="77450" x2="78267" y2="77450"/>
                          <a14:foregroundMark x1="78267" y1="77450" x2="80833" y2="77350"/>
                          <a14:foregroundMark x1="76467" y1="58000" x2="81167" y2="58650"/>
                        </a14:backgroundRemoval>
                      </a14:imgEffect>
                    </a14:imgLayer>
                  </a14:imgProps>
                </a:ext>
                <a:ext uri="{28A0092B-C50C-407E-A947-70E740481C1C}">
                  <a14:useLocalDpi xmlns:a14="http://schemas.microsoft.com/office/drawing/2010/main" val="0"/>
                </a:ext>
              </a:extLst>
            </a:blip>
            <a:srcRect l="66540" t="7333" r="6847" b="14590"/>
            <a:stretch/>
          </p:blipFill>
          <p:spPr>
            <a:xfrm>
              <a:off x="121475" y="3343139"/>
              <a:ext cx="1502133" cy="2937888"/>
            </a:xfrm>
            <a:prstGeom prst="rect">
              <a:avLst/>
            </a:prstGeom>
            <a:ln>
              <a:noFill/>
            </a:ln>
            <a:effectLst>
              <a:outerShdw blurRad="292100" dist="139700" dir="2700000" algn="tl" rotWithShape="0">
                <a:srgbClr val="333333">
                  <a:alpha val="65000"/>
                </a:srgbClr>
              </a:outerShdw>
            </a:effectLst>
          </p:spPr>
        </p:pic>
        <p:cxnSp>
          <p:nvCxnSpPr>
            <p:cNvPr id="12" name="Connector: Elbow 11">
              <a:extLst>
                <a:ext uri="{FF2B5EF4-FFF2-40B4-BE49-F238E27FC236}">
                  <a16:creationId xmlns:a16="http://schemas.microsoft.com/office/drawing/2014/main" id="{26C184EA-D283-406C-BE0C-A7B9EEA4AEC7}"/>
                </a:ext>
              </a:extLst>
            </p:cNvPr>
            <p:cNvCxnSpPr>
              <a:stCxn id="7" idx="2"/>
              <a:endCxn id="19" idx="1"/>
            </p:cNvCxnSpPr>
            <p:nvPr/>
          </p:nvCxnSpPr>
          <p:spPr>
            <a:xfrm rot="16200000" flipH="1">
              <a:off x="8593468" y="1311655"/>
              <a:ext cx="650888" cy="1843311"/>
            </a:xfrm>
            <a:prstGeom prst="bentConnector2">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CF17F9EE-8F3D-4841-9328-AD62EA6D4041}"/>
                </a:ext>
              </a:extLst>
            </p:cNvPr>
            <p:cNvCxnSpPr>
              <a:stCxn id="7" idx="2"/>
              <a:endCxn id="18" idx="0"/>
            </p:cNvCxnSpPr>
            <p:nvPr/>
          </p:nvCxnSpPr>
          <p:spPr>
            <a:xfrm rot="16200000" flipH="1">
              <a:off x="8169061" y="1736063"/>
              <a:ext cx="938755" cy="1282362"/>
            </a:xfrm>
            <a:prstGeom prst="bentConnector3">
              <a:avLst/>
            </a:prstGeom>
            <a:ln w="28575">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B1DD3591-70A5-46B0-AF3C-CC9C873DC8A2}"/>
                </a:ext>
              </a:extLst>
            </p:cNvPr>
            <p:cNvCxnSpPr>
              <a:cxnSpLocks/>
              <a:stCxn id="7" idx="3"/>
              <a:endCxn id="10" idx="1"/>
            </p:cNvCxnSpPr>
            <p:nvPr/>
          </p:nvCxnSpPr>
          <p:spPr>
            <a:xfrm>
              <a:off x="8869203" y="1189049"/>
              <a:ext cx="2020419" cy="3078194"/>
            </a:xfrm>
            <a:prstGeom prst="bentConnector3">
              <a:avLst>
                <a:gd name="adj1" fmla="val 83297"/>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or: Elbow 14">
              <a:extLst>
                <a:ext uri="{FF2B5EF4-FFF2-40B4-BE49-F238E27FC236}">
                  <a16:creationId xmlns:a16="http://schemas.microsoft.com/office/drawing/2014/main" id="{D12E3DFC-9987-4724-B6BD-B9978901FA92}"/>
                </a:ext>
              </a:extLst>
            </p:cNvPr>
            <p:cNvCxnSpPr>
              <a:stCxn id="7" idx="2"/>
              <a:endCxn id="8" idx="0"/>
            </p:cNvCxnSpPr>
            <p:nvPr/>
          </p:nvCxnSpPr>
          <p:spPr>
            <a:xfrm rot="5400000" flipH="1" flipV="1">
              <a:off x="9218648" y="-408274"/>
              <a:ext cx="1094749" cy="3537533"/>
            </a:xfrm>
            <a:prstGeom prst="bentConnector5">
              <a:avLst>
                <a:gd name="adj1" fmla="val -20881"/>
                <a:gd name="adj2" fmla="val 51246"/>
                <a:gd name="adj3" fmla="val 120881"/>
              </a:avLst>
            </a:prstGeom>
            <a:ln w="28575">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85F0CB02-3A12-434D-88E6-4EABDFA9FF1D}"/>
                </a:ext>
              </a:extLst>
            </p:cNvPr>
            <p:cNvCxnSpPr>
              <a:cxnSpLocks/>
              <a:stCxn id="7" idx="3"/>
              <a:endCxn id="9" idx="0"/>
            </p:cNvCxnSpPr>
            <p:nvPr/>
          </p:nvCxnSpPr>
          <p:spPr>
            <a:xfrm>
              <a:off x="8869203" y="1189049"/>
              <a:ext cx="574236" cy="3427199"/>
            </a:xfrm>
            <a:prstGeom prst="bentConnector2">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56B2248A-4295-4DA5-ADD7-A99D7F5FE815}"/>
                </a:ext>
              </a:extLst>
            </p:cNvPr>
            <p:cNvCxnSpPr>
              <a:cxnSpLocks/>
              <a:stCxn id="7" idx="2"/>
              <a:endCxn id="11" idx="3"/>
            </p:cNvCxnSpPr>
            <p:nvPr/>
          </p:nvCxnSpPr>
          <p:spPr>
            <a:xfrm rot="5400000">
              <a:off x="3358325" y="173151"/>
              <a:ext cx="2904216" cy="6373649"/>
            </a:xfrm>
            <a:prstGeom prst="bentConnector2">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CDD02BE1-A2D4-4E6D-A63E-BB95F61C9182}"/>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0520" t="21973" r="10498" b="25139"/>
            <a:stretch/>
          </p:blipFill>
          <p:spPr>
            <a:xfrm>
              <a:off x="8277885" y="2846622"/>
              <a:ext cx="2003467" cy="107327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D5F7504-A5B2-40ED-BC2C-01B426B976AF}"/>
                </a:ext>
              </a:extLst>
            </p:cNvPr>
            <p:cNvPicPr>
              <a:picLocks noChangeAspect="1"/>
            </p:cNvPicPr>
            <p:nvPr/>
          </p:nvPicPr>
          <p:blipFill rotWithShape="1">
            <a:blip r:embed="rId13" cstate="print">
              <a:extLst>
                <a:ext uri="{BEBA8EAE-BF5A-486C-A8C5-ECC9F3942E4B}">
                  <a14:imgProps xmlns:a14="http://schemas.microsoft.com/office/drawing/2010/main">
                    <a14:imgLayer r:embed="rId5">
                      <a14:imgEffect>
                        <a14:backgroundRemoval t="6078" b="27319" l="43912" r="64848"/>
                      </a14:imgEffect>
                    </a14:imgLayer>
                  </a14:imgProps>
                </a:ext>
                <a:ext uri="{28A0092B-C50C-407E-A947-70E740481C1C}">
                  <a14:useLocalDpi xmlns:a14="http://schemas.microsoft.com/office/drawing/2010/main" val="0"/>
                </a:ext>
              </a:extLst>
            </a:blip>
            <a:srcRect l="41295" t="3423" r="32535" b="70026"/>
            <a:stretch/>
          </p:blipFill>
          <p:spPr>
            <a:xfrm>
              <a:off x="9840568" y="1763526"/>
              <a:ext cx="1567622" cy="1590457"/>
            </a:xfrm>
            <a:prstGeom prst="rect">
              <a:avLst/>
            </a:prstGeom>
            <a:ln>
              <a:noFill/>
            </a:ln>
            <a:effectLst>
              <a:outerShdw blurRad="292100" dist="139700" dir="2700000" algn="tl" rotWithShape="0">
                <a:srgbClr val="333333">
                  <a:alpha val="65000"/>
                </a:srgbClr>
              </a:outerShdw>
            </a:effectLst>
          </p:spPr>
        </p:pic>
      </p:grpSp>
      <p:sp>
        <p:nvSpPr>
          <p:cNvPr id="20" name="Title 3">
            <a:extLst>
              <a:ext uri="{FF2B5EF4-FFF2-40B4-BE49-F238E27FC236}">
                <a16:creationId xmlns:a16="http://schemas.microsoft.com/office/drawing/2014/main" id="{6B8DA715-1C10-4230-800B-98AE520949D5}"/>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Home Automation</a:t>
            </a:r>
            <a:endParaRPr lang="en-IN" dirty="0">
              <a:latin typeface="+mn-lt"/>
            </a:endParaRPr>
          </a:p>
        </p:txBody>
      </p:sp>
      <p:sp>
        <p:nvSpPr>
          <p:cNvPr id="21" name="Content Placeholder 5">
            <a:extLst>
              <a:ext uri="{FF2B5EF4-FFF2-40B4-BE49-F238E27FC236}">
                <a16:creationId xmlns:a16="http://schemas.microsoft.com/office/drawing/2014/main" id="{07EDA6D4-0583-4711-8081-A154FB4E4974}"/>
              </a:ext>
            </a:extLst>
          </p:cNvPr>
          <p:cNvSpPr txBox="1">
            <a:spLocks/>
          </p:cNvSpPr>
          <p:nvPr/>
        </p:nvSpPr>
        <p:spPr>
          <a:xfrm>
            <a:off x="1792928" y="2247974"/>
            <a:ext cx="6204327" cy="250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IoT devices are a part of the larger concept of home automation, which can include lighting, heating and air conditioning, media and security systems and camera systems. </a:t>
            </a:r>
          </a:p>
          <a:p>
            <a:r>
              <a:rPr lang="en-US" sz="2000" dirty="0">
                <a:latin typeface="+mj-lt"/>
              </a:rPr>
              <a:t>Long-term benefits could include energy savings by automatically ensuring lights and electronics are turned off or by making the residents in the home aware of usage</a:t>
            </a:r>
          </a:p>
        </p:txBody>
      </p:sp>
      <p:sp>
        <p:nvSpPr>
          <p:cNvPr id="2" name="Slide Number Placeholder 1">
            <a:extLst>
              <a:ext uri="{FF2B5EF4-FFF2-40B4-BE49-F238E27FC236}">
                <a16:creationId xmlns:a16="http://schemas.microsoft.com/office/drawing/2014/main" id="{7CDACEF4-0AFD-4263-90D7-45B867605C3A}"/>
              </a:ext>
            </a:extLst>
          </p:cNvPr>
          <p:cNvSpPr>
            <a:spLocks noGrp="1"/>
          </p:cNvSpPr>
          <p:nvPr>
            <p:ph type="sldNum" sz="quarter" idx="12"/>
          </p:nvPr>
        </p:nvSpPr>
        <p:spPr/>
        <p:txBody>
          <a:bodyPr/>
          <a:lstStyle/>
          <a:p>
            <a:fld id="{E99BB7C9-7B40-4FA0-8960-B010047CD29E}" type="slidenum">
              <a:rPr lang="en-IN" smtClean="0"/>
              <a:t>5</a:t>
            </a:fld>
            <a:endParaRPr lang="en-IN"/>
          </a:p>
        </p:txBody>
      </p:sp>
    </p:spTree>
    <p:extLst>
      <p:ext uri="{BB962C8B-B14F-4D97-AF65-F5344CB8AC3E}">
        <p14:creationId xmlns:p14="http://schemas.microsoft.com/office/powerpoint/2010/main" val="105918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F9121-98B9-48DD-AEAC-77773E7C4A6A}"/>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Differently Abled or Elder Care</a:t>
            </a:r>
            <a:endParaRPr lang="en-IN" dirty="0">
              <a:latin typeface="+mn-lt"/>
            </a:endParaRPr>
          </a:p>
        </p:txBody>
      </p:sp>
      <p:sp>
        <p:nvSpPr>
          <p:cNvPr id="5" name="Content Placeholder 5">
            <a:extLst>
              <a:ext uri="{FF2B5EF4-FFF2-40B4-BE49-F238E27FC236}">
                <a16:creationId xmlns:a16="http://schemas.microsoft.com/office/drawing/2014/main" id="{F6BFF476-E9D7-45E8-8B6A-8D627B591411}"/>
              </a:ext>
            </a:extLst>
          </p:cNvPr>
          <p:cNvSpPr txBox="1">
            <a:spLocks/>
          </p:cNvSpPr>
          <p:nvPr/>
        </p:nvSpPr>
        <p:spPr>
          <a:xfrm>
            <a:off x="852403" y="2513688"/>
            <a:ext cx="6143301" cy="33281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One key application of a smart home is to provide assistance for those with disabilities and elderly individuals.</a:t>
            </a:r>
          </a:p>
          <a:p>
            <a:r>
              <a:rPr lang="en-US" sz="2000" dirty="0">
                <a:latin typeface="+mj-lt"/>
              </a:rPr>
              <a:t>Voice control can assist users with sight and mobility limitations while alert systems can be connected directly to cochlear implants worn by hearing-impaired users.</a:t>
            </a:r>
          </a:p>
          <a:p>
            <a:r>
              <a:rPr lang="en-US" sz="2000" dirty="0">
                <a:latin typeface="+mj-lt"/>
              </a:rPr>
              <a:t>They can also be equipped with additional safety features. These features can include sensors that monitor for medical emergencies such as falls or seizures.</a:t>
            </a:r>
          </a:p>
        </p:txBody>
      </p:sp>
      <p:pic>
        <p:nvPicPr>
          <p:cNvPr id="6" name="Picture 5">
            <a:extLst>
              <a:ext uri="{FF2B5EF4-FFF2-40B4-BE49-F238E27FC236}">
                <a16:creationId xmlns:a16="http://schemas.microsoft.com/office/drawing/2014/main" id="{C751DB33-8C31-4A0D-A9C3-5BBE2857C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704" y="2592066"/>
            <a:ext cx="4403005" cy="2711455"/>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6F1952B0-17BB-42FE-82C5-CFC5561CD525}"/>
              </a:ext>
            </a:extLst>
          </p:cNvPr>
          <p:cNvSpPr>
            <a:spLocks noGrp="1"/>
          </p:cNvSpPr>
          <p:nvPr>
            <p:ph type="sldNum" sz="quarter" idx="12"/>
          </p:nvPr>
        </p:nvSpPr>
        <p:spPr/>
        <p:txBody>
          <a:bodyPr/>
          <a:lstStyle/>
          <a:p>
            <a:fld id="{E99BB7C9-7B40-4FA0-8960-B010047CD29E}" type="slidenum">
              <a:rPr lang="en-IN" smtClean="0"/>
              <a:t>6</a:t>
            </a:fld>
            <a:endParaRPr lang="en-IN"/>
          </a:p>
        </p:txBody>
      </p:sp>
    </p:spTree>
    <p:extLst>
      <p:ext uri="{BB962C8B-B14F-4D97-AF65-F5344CB8AC3E}">
        <p14:creationId xmlns:p14="http://schemas.microsoft.com/office/powerpoint/2010/main" val="79496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2D7BB-7565-45CB-B25A-30515AFC3A02}"/>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Medical and Healthcare</a:t>
            </a:r>
            <a:endParaRPr lang="en-IN" dirty="0">
              <a:latin typeface="+mn-lt"/>
            </a:endParaRPr>
          </a:p>
        </p:txBody>
      </p:sp>
      <p:sp>
        <p:nvSpPr>
          <p:cNvPr id="5" name="Content Placeholder 5">
            <a:extLst>
              <a:ext uri="{FF2B5EF4-FFF2-40B4-BE49-F238E27FC236}">
                <a16:creationId xmlns:a16="http://schemas.microsoft.com/office/drawing/2014/main" id="{24AAF7C4-0067-4994-BDDC-EE7FFE626C10}"/>
              </a:ext>
            </a:extLst>
          </p:cNvPr>
          <p:cNvSpPr txBox="1">
            <a:spLocks/>
          </p:cNvSpPr>
          <p:nvPr/>
        </p:nvSpPr>
        <p:spPr>
          <a:xfrm>
            <a:off x="852403" y="2513688"/>
            <a:ext cx="614330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Internet of Medical Things (</a:t>
            </a:r>
            <a:r>
              <a:rPr lang="en-US" sz="2000" dirty="0" err="1">
                <a:latin typeface="+mj-lt"/>
              </a:rPr>
              <a:t>IoMT</a:t>
            </a:r>
            <a:r>
              <a:rPr lang="en-US" sz="2000" dirty="0">
                <a:latin typeface="+mj-lt"/>
              </a:rPr>
              <a:t>) is an application of the IoT for medical and health related purposes, data collection and analysis for research, and monitoring.</a:t>
            </a:r>
          </a:p>
          <a:p>
            <a:r>
              <a:rPr lang="en-US" sz="2000" dirty="0">
                <a:latin typeface="+mj-lt"/>
              </a:rPr>
              <a:t>The </a:t>
            </a:r>
            <a:r>
              <a:rPr lang="en-US" sz="2000" dirty="0" err="1">
                <a:latin typeface="+mj-lt"/>
              </a:rPr>
              <a:t>IoMT</a:t>
            </a:r>
            <a:r>
              <a:rPr lang="en-US" sz="2000" dirty="0">
                <a:latin typeface="+mj-lt"/>
              </a:rPr>
              <a:t> has been referenced as "Smart Healthcare", as the technology for creating a digitized healthcare system, connecting available medical resources and healthcare services.</a:t>
            </a:r>
          </a:p>
          <a:p>
            <a:r>
              <a:rPr lang="en-US" sz="2000" dirty="0">
                <a:latin typeface="+mj-lt"/>
              </a:rPr>
              <a:t>The best example can be a smart watch, used to monitor patient’s health remotely. Thing like blood pressure and heart rate can be monitored.</a:t>
            </a:r>
          </a:p>
        </p:txBody>
      </p:sp>
      <p:pic>
        <p:nvPicPr>
          <p:cNvPr id="6" name="Picture 5">
            <a:extLst>
              <a:ext uri="{FF2B5EF4-FFF2-40B4-BE49-F238E27FC236}">
                <a16:creationId xmlns:a16="http://schemas.microsoft.com/office/drawing/2014/main" id="{CB7EE4F5-3BDE-49DE-9D04-2BB126D17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5704" y="1875178"/>
            <a:ext cx="4589786" cy="3814354"/>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7FF5F622-5D03-4B1F-94DD-0FCEDA180F84}"/>
              </a:ext>
            </a:extLst>
          </p:cNvPr>
          <p:cNvSpPr>
            <a:spLocks noGrp="1"/>
          </p:cNvSpPr>
          <p:nvPr>
            <p:ph type="sldNum" sz="quarter" idx="12"/>
          </p:nvPr>
        </p:nvSpPr>
        <p:spPr/>
        <p:txBody>
          <a:bodyPr/>
          <a:lstStyle/>
          <a:p>
            <a:fld id="{E99BB7C9-7B40-4FA0-8960-B010047CD29E}" type="slidenum">
              <a:rPr lang="en-IN" smtClean="0"/>
              <a:t>7</a:t>
            </a:fld>
            <a:endParaRPr lang="en-IN"/>
          </a:p>
        </p:txBody>
      </p:sp>
    </p:spTree>
    <p:extLst>
      <p:ext uri="{BB962C8B-B14F-4D97-AF65-F5344CB8AC3E}">
        <p14:creationId xmlns:p14="http://schemas.microsoft.com/office/powerpoint/2010/main" val="249565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51A0F-5806-4E11-BC74-AFF503919647}"/>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Transportation</a:t>
            </a:r>
            <a:endParaRPr lang="en-IN" dirty="0">
              <a:latin typeface="+mn-lt"/>
            </a:endParaRPr>
          </a:p>
        </p:txBody>
      </p:sp>
      <p:sp>
        <p:nvSpPr>
          <p:cNvPr id="5" name="Content Placeholder 5">
            <a:extLst>
              <a:ext uri="{FF2B5EF4-FFF2-40B4-BE49-F238E27FC236}">
                <a16:creationId xmlns:a16="http://schemas.microsoft.com/office/drawing/2014/main" id="{7ABD67B2-2521-4C49-8433-6EF7BBEEBB9B}"/>
              </a:ext>
            </a:extLst>
          </p:cNvPr>
          <p:cNvSpPr txBox="1">
            <a:spLocks/>
          </p:cNvSpPr>
          <p:nvPr/>
        </p:nvSpPr>
        <p:spPr>
          <a:xfrm>
            <a:off x="852403" y="2513688"/>
            <a:ext cx="6143301" cy="33281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IoT can assist in the integration of communications, control, and information processing across various transportation systems. </a:t>
            </a:r>
          </a:p>
          <a:p>
            <a:r>
              <a:rPr lang="en-US" sz="2000" dirty="0">
                <a:latin typeface="+mj-lt"/>
              </a:rPr>
              <a:t>Autonomous Cars are the Future.</a:t>
            </a:r>
          </a:p>
          <a:p>
            <a:r>
              <a:rPr lang="en-US" sz="2000" dirty="0">
                <a:latin typeface="+mj-lt"/>
              </a:rPr>
              <a:t>These cars are AI driven and uses a lot of machine learning and IoT.</a:t>
            </a:r>
          </a:p>
          <a:p>
            <a:r>
              <a:rPr lang="en-US" sz="2000" dirty="0">
                <a:latin typeface="+mj-lt"/>
              </a:rPr>
              <a:t>Companies like google, Tesla, and uber are already working on driverless cars.</a:t>
            </a:r>
          </a:p>
          <a:p>
            <a:r>
              <a:rPr lang="en-US" sz="2000" dirty="0">
                <a:latin typeface="+mj-lt"/>
              </a:rPr>
              <a:t>Amazon took it one step further and started to make deliveries using Drones.</a:t>
            </a:r>
          </a:p>
        </p:txBody>
      </p:sp>
      <p:pic>
        <p:nvPicPr>
          <p:cNvPr id="6" name="Picture 5">
            <a:extLst>
              <a:ext uri="{FF2B5EF4-FFF2-40B4-BE49-F238E27FC236}">
                <a16:creationId xmlns:a16="http://schemas.microsoft.com/office/drawing/2014/main" id="{A55D8AAA-C897-4D5A-8007-2DE988A45B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2103" y="729307"/>
            <a:ext cx="4265986" cy="30471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25C097C-AD0C-4B9E-BE98-965C00147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177" y="3461640"/>
            <a:ext cx="3374572" cy="264097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33DEA6CA-CB14-4999-B2DB-D2E42D321055}"/>
              </a:ext>
            </a:extLst>
          </p:cNvPr>
          <p:cNvSpPr>
            <a:spLocks noGrp="1"/>
          </p:cNvSpPr>
          <p:nvPr>
            <p:ph type="sldNum" sz="quarter" idx="12"/>
          </p:nvPr>
        </p:nvSpPr>
        <p:spPr/>
        <p:txBody>
          <a:bodyPr/>
          <a:lstStyle/>
          <a:p>
            <a:fld id="{E99BB7C9-7B40-4FA0-8960-B010047CD29E}" type="slidenum">
              <a:rPr lang="en-IN" smtClean="0"/>
              <a:t>8</a:t>
            </a:fld>
            <a:endParaRPr lang="en-IN"/>
          </a:p>
        </p:txBody>
      </p:sp>
    </p:spTree>
    <p:extLst>
      <p:ext uri="{BB962C8B-B14F-4D97-AF65-F5344CB8AC3E}">
        <p14:creationId xmlns:p14="http://schemas.microsoft.com/office/powerpoint/2010/main" val="361086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94C6E-1A17-49D3-ADF9-A6FF55451CD2}"/>
              </a:ext>
            </a:extLst>
          </p:cNvPr>
          <p:cNvSpPr txBox="1">
            <a:spLocks/>
          </p:cNvSpPr>
          <p:nvPr/>
        </p:nvSpPr>
        <p:spPr>
          <a:xfrm>
            <a:off x="2089397" y="726411"/>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Agriculture</a:t>
            </a:r>
            <a:endParaRPr lang="en-IN" dirty="0">
              <a:latin typeface="+mn-lt"/>
            </a:endParaRPr>
          </a:p>
        </p:txBody>
      </p:sp>
      <p:sp>
        <p:nvSpPr>
          <p:cNvPr id="5" name="Content Placeholder 5">
            <a:extLst>
              <a:ext uri="{FF2B5EF4-FFF2-40B4-BE49-F238E27FC236}">
                <a16:creationId xmlns:a16="http://schemas.microsoft.com/office/drawing/2014/main" id="{B7356A54-B5A9-410C-A46F-9D570D6528AA}"/>
              </a:ext>
            </a:extLst>
          </p:cNvPr>
          <p:cNvSpPr txBox="1">
            <a:spLocks/>
          </p:cNvSpPr>
          <p:nvPr/>
        </p:nvSpPr>
        <p:spPr>
          <a:xfrm>
            <a:off x="1290010" y="1549768"/>
            <a:ext cx="5624333" cy="43573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There are numerous IoT applications in farming such as collecting data on temperature, rainfall, humidity, wind speed, pest infestation, and soil content. </a:t>
            </a:r>
          </a:p>
          <a:p>
            <a:r>
              <a:rPr lang="en-US" sz="2000" dirty="0">
                <a:latin typeface="+mj-lt"/>
              </a:rPr>
              <a:t>This data can be used to automate farming techniques, take informed decisions to improve quality and quantity, minimize risk and waste, and reduce effort required to manage crops. </a:t>
            </a:r>
          </a:p>
          <a:p>
            <a:r>
              <a:rPr lang="en-US" sz="2000" dirty="0">
                <a:latin typeface="+mj-lt"/>
              </a:rPr>
              <a:t>For example, farmers can now monitor soil temperature and moisture from afar, and even apply IoT-acquired data to precision fertilization programs.</a:t>
            </a:r>
          </a:p>
          <a:p>
            <a:r>
              <a:rPr lang="en-US" sz="2000" dirty="0">
                <a:latin typeface="+mj-lt"/>
              </a:rPr>
              <a:t>My Prototype Web APP www.github.com/Amansinghtech/Flask-IoT-Dashboard</a:t>
            </a:r>
          </a:p>
        </p:txBody>
      </p:sp>
      <p:grpSp>
        <p:nvGrpSpPr>
          <p:cNvPr id="6" name="Group 5">
            <a:extLst>
              <a:ext uri="{FF2B5EF4-FFF2-40B4-BE49-F238E27FC236}">
                <a16:creationId xmlns:a16="http://schemas.microsoft.com/office/drawing/2014/main" id="{9C7D9C8B-5C35-4CC6-8E44-6CC162685F38}"/>
              </a:ext>
            </a:extLst>
          </p:cNvPr>
          <p:cNvGrpSpPr/>
          <p:nvPr/>
        </p:nvGrpSpPr>
        <p:grpSpPr>
          <a:xfrm>
            <a:off x="6629400" y="1678995"/>
            <a:ext cx="5249333" cy="2647472"/>
            <a:chOff x="105403" y="393174"/>
            <a:chExt cx="8699765" cy="4171447"/>
          </a:xfrm>
        </p:grpSpPr>
        <p:grpSp>
          <p:nvGrpSpPr>
            <p:cNvPr id="7" name="Group 6">
              <a:extLst>
                <a:ext uri="{FF2B5EF4-FFF2-40B4-BE49-F238E27FC236}">
                  <a16:creationId xmlns:a16="http://schemas.microsoft.com/office/drawing/2014/main" id="{BBB2046E-F9A1-46A1-B171-F45D8BAC7B57}"/>
                </a:ext>
              </a:extLst>
            </p:cNvPr>
            <p:cNvGrpSpPr/>
            <p:nvPr/>
          </p:nvGrpSpPr>
          <p:grpSpPr>
            <a:xfrm>
              <a:off x="1144645" y="1988298"/>
              <a:ext cx="7660523" cy="2576323"/>
              <a:chOff x="1092015" y="2409317"/>
              <a:chExt cx="7660523" cy="2576323"/>
            </a:xfrm>
          </p:grpSpPr>
          <p:cxnSp>
            <p:nvCxnSpPr>
              <p:cNvPr id="171" name="Connector: Elbow 170">
                <a:extLst>
                  <a:ext uri="{FF2B5EF4-FFF2-40B4-BE49-F238E27FC236}">
                    <a16:creationId xmlns:a16="http://schemas.microsoft.com/office/drawing/2014/main" id="{30B249B4-8703-4955-AE32-ECD51A36FEEC}"/>
                  </a:ext>
                </a:extLst>
              </p:cNvPr>
              <p:cNvCxnSpPr>
                <a:stCxn id="202" idx="0"/>
                <a:endCxn id="183" idx="0"/>
              </p:cNvCxnSpPr>
              <p:nvPr/>
            </p:nvCxnSpPr>
            <p:spPr>
              <a:xfrm rot="16200000" flipV="1">
                <a:off x="5809841" y="1460220"/>
                <a:ext cx="115289" cy="2016597"/>
              </a:xfrm>
              <a:prstGeom prst="bentConnector3">
                <a:avLst>
                  <a:gd name="adj1" fmla="val 201249"/>
                </a:avLst>
              </a:prstGeom>
            </p:spPr>
            <p:style>
              <a:lnRef idx="2">
                <a:schemeClr val="accent4"/>
              </a:lnRef>
              <a:fillRef idx="0">
                <a:schemeClr val="accent4"/>
              </a:fillRef>
              <a:effectRef idx="1">
                <a:schemeClr val="accent4"/>
              </a:effectRef>
              <a:fontRef idx="minor">
                <a:schemeClr val="tx1"/>
              </a:fontRef>
            </p:style>
          </p:cxnSp>
          <p:cxnSp>
            <p:nvCxnSpPr>
              <p:cNvPr id="172" name="Connector: Elbow 171">
                <a:extLst>
                  <a:ext uri="{FF2B5EF4-FFF2-40B4-BE49-F238E27FC236}">
                    <a16:creationId xmlns:a16="http://schemas.microsoft.com/office/drawing/2014/main" id="{E26EC1D7-4496-4609-890D-C562F7722AD2}"/>
                  </a:ext>
                </a:extLst>
              </p:cNvPr>
              <p:cNvCxnSpPr>
                <a:cxnSpLocks/>
                <a:stCxn id="203" idx="0"/>
                <a:endCxn id="183" idx="0"/>
              </p:cNvCxnSpPr>
              <p:nvPr/>
            </p:nvCxnSpPr>
            <p:spPr>
              <a:xfrm rot="16200000" flipV="1">
                <a:off x="5944592" y="1325469"/>
                <a:ext cx="352310" cy="2523118"/>
              </a:xfrm>
              <a:prstGeom prst="bentConnector3">
                <a:avLst>
                  <a:gd name="adj1" fmla="val 111615"/>
                </a:avLst>
              </a:prstGeom>
            </p:spPr>
            <p:style>
              <a:lnRef idx="2">
                <a:schemeClr val="accent4"/>
              </a:lnRef>
              <a:fillRef idx="0">
                <a:schemeClr val="accent4"/>
              </a:fillRef>
              <a:effectRef idx="1">
                <a:schemeClr val="accent4"/>
              </a:effectRef>
              <a:fontRef idx="minor">
                <a:schemeClr val="tx1"/>
              </a:fontRef>
            </p:style>
          </p:cxnSp>
          <p:cxnSp>
            <p:nvCxnSpPr>
              <p:cNvPr id="173" name="Connector: Elbow 172">
                <a:extLst>
                  <a:ext uri="{FF2B5EF4-FFF2-40B4-BE49-F238E27FC236}">
                    <a16:creationId xmlns:a16="http://schemas.microsoft.com/office/drawing/2014/main" id="{A88E21EA-8D99-40C1-9D2B-C6F9E25DAEFD}"/>
                  </a:ext>
                </a:extLst>
              </p:cNvPr>
              <p:cNvCxnSpPr>
                <a:cxnSpLocks/>
                <a:stCxn id="204" idx="0"/>
                <a:endCxn id="183" idx="0"/>
              </p:cNvCxnSpPr>
              <p:nvPr/>
            </p:nvCxnSpPr>
            <p:spPr>
              <a:xfrm rot="16200000" flipV="1">
                <a:off x="6051067" y="1218993"/>
                <a:ext cx="589420" cy="2973181"/>
              </a:xfrm>
              <a:prstGeom prst="bentConnector3">
                <a:avLst>
                  <a:gd name="adj1" fmla="val 101006"/>
                </a:avLst>
              </a:prstGeom>
            </p:spPr>
            <p:style>
              <a:lnRef idx="2">
                <a:schemeClr val="accent4"/>
              </a:lnRef>
              <a:fillRef idx="0">
                <a:schemeClr val="accent4"/>
              </a:fillRef>
              <a:effectRef idx="1">
                <a:schemeClr val="accent4"/>
              </a:effectRef>
              <a:fontRef idx="minor">
                <a:schemeClr val="tx1"/>
              </a:fontRef>
            </p:style>
          </p:cxnSp>
          <p:cxnSp>
            <p:nvCxnSpPr>
              <p:cNvPr id="174" name="Connector: Elbow 173">
                <a:extLst>
                  <a:ext uri="{FF2B5EF4-FFF2-40B4-BE49-F238E27FC236}">
                    <a16:creationId xmlns:a16="http://schemas.microsoft.com/office/drawing/2014/main" id="{1DFD2C35-FD53-452D-998D-053275EDE61C}"/>
                  </a:ext>
                </a:extLst>
              </p:cNvPr>
              <p:cNvCxnSpPr>
                <a:cxnSpLocks/>
                <a:stCxn id="205" idx="0"/>
                <a:endCxn id="183" idx="0"/>
              </p:cNvCxnSpPr>
              <p:nvPr/>
            </p:nvCxnSpPr>
            <p:spPr>
              <a:xfrm rot="16200000" flipV="1">
                <a:off x="6190819" y="1079241"/>
                <a:ext cx="789919" cy="3453184"/>
              </a:xfrm>
              <a:prstGeom prst="bentConnector3">
                <a:avLst>
                  <a:gd name="adj1" fmla="val 93368"/>
                </a:avLst>
              </a:prstGeom>
            </p:spPr>
            <p:style>
              <a:lnRef idx="2">
                <a:schemeClr val="accent4"/>
              </a:lnRef>
              <a:fillRef idx="0">
                <a:schemeClr val="accent4"/>
              </a:fillRef>
              <a:effectRef idx="1">
                <a:schemeClr val="accent4"/>
              </a:effectRef>
              <a:fontRef idx="minor">
                <a:schemeClr val="tx1"/>
              </a:fontRef>
            </p:style>
          </p:cxnSp>
          <p:sp>
            <p:nvSpPr>
              <p:cNvPr id="175" name="Rectangle 174">
                <a:extLst>
                  <a:ext uri="{FF2B5EF4-FFF2-40B4-BE49-F238E27FC236}">
                    <a16:creationId xmlns:a16="http://schemas.microsoft.com/office/drawing/2014/main" id="{090C0A4A-543D-4041-ADED-B7D0383D9839}"/>
                  </a:ext>
                </a:extLst>
              </p:cNvPr>
              <p:cNvSpPr/>
              <p:nvPr/>
            </p:nvSpPr>
            <p:spPr>
              <a:xfrm>
                <a:off x="2190196" y="3242230"/>
                <a:ext cx="810671" cy="52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6" name="Rectangle 175">
                <a:extLst>
                  <a:ext uri="{FF2B5EF4-FFF2-40B4-BE49-F238E27FC236}">
                    <a16:creationId xmlns:a16="http://schemas.microsoft.com/office/drawing/2014/main" id="{71FFA49F-0A46-47C7-B631-45D6BCF3A897}"/>
                  </a:ext>
                </a:extLst>
              </p:cNvPr>
              <p:cNvSpPr/>
              <p:nvPr/>
            </p:nvSpPr>
            <p:spPr>
              <a:xfrm rot="5400000">
                <a:off x="2573360" y="3605131"/>
                <a:ext cx="793456" cy="54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7" name="Minus Sign 176">
                <a:extLst>
                  <a:ext uri="{FF2B5EF4-FFF2-40B4-BE49-F238E27FC236}">
                    <a16:creationId xmlns:a16="http://schemas.microsoft.com/office/drawing/2014/main" id="{991D7EA5-FF66-41B9-A6F6-28882054EFA1}"/>
                  </a:ext>
                </a:extLst>
              </p:cNvPr>
              <p:cNvSpPr/>
              <p:nvPr/>
            </p:nvSpPr>
            <p:spPr>
              <a:xfrm rot="20580315">
                <a:off x="3943308" y="4640434"/>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8" name="Minus Sign 177">
                <a:extLst>
                  <a:ext uri="{FF2B5EF4-FFF2-40B4-BE49-F238E27FC236}">
                    <a16:creationId xmlns:a16="http://schemas.microsoft.com/office/drawing/2014/main" id="{E6BAFA25-5F3E-4BA4-B60F-9F3EFE76758A}"/>
                  </a:ext>
                </a:extLst>
              </p:cNvPr>
              <p:cNvSpPr/>
              <p:nvPr/>
            </p:nvSpPr>
            <p:spPr>
              <a:xfrm rot="20580315">
                <a:off x="3567188" y="4371774"/>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9" name="Minus Sign 178">
                <a:extLst>
                  <a:ext uri="{FF2B5EF4-FFF2-40B4-BE49-F238E27FC236}">
                    <a16:creationId xmlns:a16="http://schemas.microsoft.com/office/drawing/2014/main" id="{A46E0995-AABF-40EC-9EF8-7A5712B46046}"/>
                  </a:ext>
                </a:extLst>
              </p:cNvPr>
              <p:cNvSpPr/>
              <p:nvPr/>
            </p:nvSpPr>
            <p:spPr>
              <a:xfrm rot="20580315">
                <a:off x="3246177" y="4099051"/>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80" name="Minus Sign 179">
                <a:extLst>
                  <a:ext uri="{FF2B5EF4-FFF2-40B4-BE49-F238E27FC236}">
                    <a16:creationId xmlns:a16="http://schemas.microsoft.com/office/drawing/2014/main" id="{60C35175-03C3-43B8-ABD8-59FEFC28D32F}"/>
                  </a:ext>
                </a:extLst>
              </p:cNvPr>
              <p:cNvSpPr/>
              <p:nvPr/>
            </p:nvSpPr>
            <p:spPr>
              <a:xfrm rot="20580315">
                <a:off x="2857605" y="3857749"/>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grpSp>
            <p:nvGrpSpPr>
              <p:cNvPr id="181" name="Group 180">
                <a:extLst>
                  <a:ext uri="{FF2B5EF4-FFF2-40B4-BE49-F238E27FC236}">
                    <a16:creationId xmlns:a16="http://schemas.microsoft.com/office/drawing/2014/main" id="{6234033A-75C0-441D-8F1F-FD5B0595D2CA}"/>
                  </a:ext>
                </a:extLst>
              </p:cNvPr>
              <p:cNvGrpSpPr/>
              <p:nvPr/>
            </p:nvGrpSpPr>
            <p:grpSpPr>
              <a:xfrm>
                <a:off x="5245665" y="2684931"/>
                <a:ext cx="2680297" cy="1103530"/>
                <a:chOff x="5255135" y="2217601"/>
                <a:chExt cx="2959378" cy="1244867"/>
              </a:xfrm>
            </p:grpSpPr>
            <p:cxnSp>
              <p:nvCxnSpPr>
                <p:cNvPr id="286" name="Connector: Elbow 285">
                  <a:extLst>
                    <a:ext uri="{FF2B5EF4-FFF2-40B4-BE49-F238E27FC236}">
                      <a16:creationId xmlns:a16="http://schemas.microsoft.com/office/drawing/2014/main" id="{C73E2FC9-9AF5-4969-903F-CB6ED1F060B4}"/>
                    </a:ext>
                  </a:extLst>
                </p:cNvPr>
                <p:cNvCxnSpPr>
                  <a:cxnSpLocks/>
                  <a:stCxn id="198" idx="1"/>
                </p:cNvCxnSpPr>
                <p:nvPr/>
              </p:nvCxnSpPr>
              <p:spPr>
                <a:xfrm rot="10800000">
                  <a:off x="5285583" y="2217601"/>
                  <a:ext cx="1412647" cy="439498"/>
                </a:xfrm>
                <a:prstGeom prst="bentConnector3">
                  <a:avLst>
                    <a:gd name="adj1" fmla="val 14608"/>
                  </a:avLst>
                </a:prstGeom>
              </p:spPr>
              <p:style>
                <a:lnRef idx="2">
                  <a:schemeClr val="accent3"/>
                </a:lnRef>
                <a:fillRef idx="0">
                  <a:schemeClr val="accent3"/>
                </a:fillRef>
                <a:effectRef idx="1">
                  <a:schemeClr val="accent3"/>
                </a:effectRef>
                <a:fontRef idx="minor">
                  <a:schemeClr val="tx1"/>
                </a:fontRef>
              </p:style>
            </p:cxnSp>
            <p:cxnSp>
              <p:nvCxnSpPr>
                <p:cNvPr id="287" name="Connector: Elbow 286">
                  <a:extLst>
                    <a:ext uri="{FF2B5EF4-FFF2-40B4-BE49-F238E27FC236}">
                      <a16:creationId xmlns:a16="http://schemas.microsoft.com/office/drawing/2014/main" id="{100F56D0-DCE3-4377-9DED-CBA7CD3D8903}"/>
                    </a:ext>
                  </a:extLst>
                </p:cNvPr>
                <p:cNvCxnSpPr>
                  <a:cxnSpLocks/>
                  <a:stCxn id="200" idx="1"/>
                  <a:endCxn id="183" idx="3"/>
                </p:cNvCxnSpPr>
                <p:nvPr/>
              </p:nvCxnSpPr>
              <p:spPr>
                <a:xfrm rot="10800000">
                  <a:off x="5261252" y="2267320"/>
                  <a:ext cx="2485973" cy="929679"/>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288" name="Connector: Elbow 287">
                  <a:extLst>
                    <a:ext uri="{FF2B5EF4-FFF2-40B4-BE49-F238E27FC236}">
                      <a16:creationId xmlns:a16="http://schemas.microsoft.com/office/drawing/2014/main" id="{D4C6AE79-1F6C-4514-AD86-294A6F3DFA28}"/>
                    </a:ext>
                  </a:extLst>
                </p:cNvPr>
                <p:cNvCxnSpPr>
                  <a:cxnSpLocks/>
                  <a:stCxn id="201" idx="1"/>
                </p:cNvCxnSpPr>
                <p:nvPr/>
              </p:nvCxnSpPr>
              <p:spPr>
                <a:xfrm rot="10800000">
                  <a:off x="5255135" y="2266231"/>
                  <a:ext cx="2959378" cy="1196237"/>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289" name="Connector: Elbow 288">
                  <a:extLst>
                    <a:ext uri="{FF2B5EF4-FFF2-40B4-BE49-F238E27FC236}">
                      <a16:creationId xmlns:a16="http://schemas.microsoft.com/office/drawing/2014/main" id="{3F533361-D860-4E1E-BCE5-EDD7E5EE31C0}"/>
                    </a:ext>
                  </a:extLst>
                </p:cNvPr>
                <p:cNvCxnSpPr>
                  <a:cxnSpLocks/>
                  <a:stCxn id="199" idx="1"/>
                  <a:endCxn id="183" idx="3"/>
                </p:cNvCxnSpPr>
                <p:nvPr/>
              </p:nvCxnSpPr>
              <p:spPr>
                <a:xfrm rot="10800000">
                  <a:off x="5261252" y="2267319"/>
                  <a:ext cx="1965007" cy="657900"/>
                </a:xfrm>
                <a:prstGeom prst="bentConnector3">
                  <a:avLst>
                    <a:gd name="adj1" fmla="val 30918"/>
                  </a:avLst>
                </a:prstGeom>
              </p:spPr>
              <p:style>
                <a:lnRef idx="2">
                  <a:schemeClr val="accent3"/>
                </a:lnRef>
                <a:fillRef idx="0">
                  <a:schemeClr val="accent3"/>
                </a:fillRef>
                <a:effectRef idx="1">
                  <a:schemeClr val="accent3"/>
                </a:effectRef>
                <a:fontRef idx="minor">
                  <a:schemeClr val="tx1"/>
                </a:fontRef>
              </p:style>
            </p:cxnSp>
          </p:grpSp>
          <p:grpSp>
            <p:nvGrpSpPr>
              <p:cNvPr id="182" name="Group 181">
                <a:extLst>
                  <a:ext uri="{FF2B5EF4-FFF2-40B4-BE49-F238E27FC236}">
                    <a16:creationId xmlns:a16="http://schemas.microsoft.com/office/drawing/2014/main" id="{EF6A4C42-06AE-4367-856C-8BDC7D1F6E9D}"/>
                  </a:ext>
                </a:extLst>
              </p:cNvPr>
              <p:cNvGrpSpPr/>
              <p:nvPr/>
            </p:nvGrpSpPr>
            <p:grpSpPr>
              <a:xfrm>
                <a:off x="3431117" y="2526048"/>
                <a:ext cx="5011911" cy="2459592"/>
                <a:chOff x="1816868" y="940974"/>
                <a:chExt cx="6729935" cy="3765317"/>
              </a:xfrm>
            </p:grpSpPr>
            <p:grpSp>
              <p:nvGrpSpPr>
                <p:cNvPr id="192" name="Group 191">
                  <a:extLst>
                    <a:ext uri="{FF2B5EF4-FFF2-40B4-BE49-F238E27FC236}">
                      <a16:creationId xmlns:a16="http://schemas.microsoft.com/office/drawing/2014/main" id="{9836FC90-E5D9-4D45-BFB6-3ED446AE7E14}"/>
                    </a:ext>
                  </a:extLst>
                </p:cNvPr>
                <p:cNvGrpSpPr/>
                <p:nvPr/>
              </p:nvGrpSpPr>
              <p:grpSpPr>
                <a:xfrm>
                  <a:off x="1816868" y="2504065"/>
                  <a:ext cx="6595603" cy="2202226"/>
                  <a:chOff x="2053074" y="2028826"/>
                  <a:chExt cx="6595603" cy="2202226"/>
                </a:xfrm>
              </p:grpSpPr>
              <p:sp>
                <p:nvSpPr>
                  <p:cNvPr id="274" name="Rectangle 6">
                    <a:extLst>
                      <a:ext uri="{FF2B5EF4-FFF2-40B4-BE49-F238E27FC236}">
                        <a16:creationId xmlns:a16="http://schemas.microsoft.com/office/drawing/2014/main" id="{0583CACA-E5E7-47E1-B795-17D085BA2164}"/>
                      </a:ext>
                    </a:extLst>
                  </p:cNvPr>
                  <p:cNvSpPr/>
                  <p:nvPr/>
                </p:nvSpPr>
                <p:spPr>
                  <a:xfrm rot="20607836">
                    <a:off x="2074592" y="2028826"/>
                    <a:ext cx="4618394"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275" name="Rectangle 6">
                    <a:extLst>
                      <a:ext uri="{FF2B5EF4-FFF2-40B4-BE49-F238E27FC236}">
                        <a16:creationId xmlns:a16="http://schemas.microsoft.com/office/drawing/2014/main" id="{3B0C4D03-FD07-4F9B-8F15-6C85501802D9}"/>
                      </a:ext>
                    </a:extLst>
                  </p:cNvPr>
                  <p:cNvSpPr/>
                  <p:nvPr/>
                </p:nvSpPr>
                <p:spPr>
                  <a:xfrm rot="20607836">
                    <a:off x="2557228" y="2416010"/>
                    <a:ext cx="4802133"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6" name="Rectangle 6">
                    <a:extLst>
                      <a:ext uri="{FF2B5EF4-FFF2-40B4-BE49-F238E27FC236}">
                        <a16:creationId xmlns:a16="http://schemas.microsoft.com/office/drawing/2014/main" id="{DA04CE57-4824-47F2-8536-BFCB42618C4C}"/>
                      </a:ext>
                    </a:extLst>
                  </p:cNvPr>
                  <p:cNvSpPr/>
                  <p:nvPr/>
                </p:nvSpPr>
                <p:spPr>
                  <a:xfrm rot="20607836">
                    <a:off x="3039615" y="2801480"/>
                    <a:ext cx="4997915"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7" name="Rectangle 6">
                    <a:extLst>
                      <a:ext uri="{FF2B5EF4-FFF2-40B4-BE49-F238E27FC236}">
                        <a16:creationId xmlns:a16="http://schemas.microsoft.com/office/drawing/2014/main" id="{F219D274-9EAE-4ED5-9840-7E17D670DDE9}"/>
                      </a:ext>
                    </a:extLst>
                  </p:cNvPr>
                  <p:cNvSpPr/>
                  <p:nvPr/>
                </p:nvSpPr>
                <p:spPr>
                  <a:xfrm rot="20607836">
                    <a:off x="3493740" y="3155432"/>
                    <a:ext cx="5097631"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8" name="Rectangle 12">
                    <a:extLst>
                      <a:ext uri="{FF2B5EF4-FFF2-40B4-BE49-F238E27FC236}">
                        <a16:creationId xmlns:a16="http://schemas.microsoft.com/office/drawing/2014/main" id="{49A16072-8CCC-4D6D-A605-CD44C325CD36}"/>
                      </a:ext>
                    </a:extLst>
                  </p:cNvPr>
                  <p:cNvSpPr/>
                  <p:nvPr/>
                </p:nvSpPr>
                <p:spPr>
                  <a:xfrm rot="20609819">
                    <a:off x="2283669" y="2256648"/>
                    <a:ext cx="4456030" cy="172342"/>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9" name="Rectangle 12">
                    <a:extLst>
                      <a:ext uri="{FF2B5EF4-FFF2-40B4-BE49-F238E27FC236}">
                        <a16:creationId xmlns:a16="http://schemas.microsoft.com/office/drawing/2014/main" id="{00BF5D90-805E-4C96-BDB9-1B12125FA8FD}"/>
                      </a:ext>
                    </a:extLst>
                  </p:cNvPr>
                  <p:cNvSpPr/>
                  <p:nvPr/>
                </p:nvSpPr>
                <p:spPr>
                  <a:xfrm rot="20609819">
                    <a:off x="2765788" y="2656946"/>
                    <a:ext cx="4651732" cy="174365"/>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0" name="Rectangle 12">
                    <a:extLst>
                      <a:ext uri="{FF2B5EF4-FFF2-40B4-BE49-F238E27FC236}">
                        <a16:creationId xmlns:a16="http://schemas.microsoft.com/office/drawing/2014/main" id="{D13D92E2-11DD-4811-88BE-8EE747916AE9}"/>
                      </a:ext>
                    </a:extLst>
                  </p:cNvPr>
                  <p:cNvSpPr/>
                  <p:nvPr/>
                </p:nvSpPr>
                <p:spPr>
                  <a:xfrm rot="20609819">
                    <a:off x="3253673" y="3032611"/>
                    <a:ext cx="4840936" cy="167830"/>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1" name="Rectangle 12">
                    <a:extLst>
                      <a:ext uri="{FF2B5EF4-FFF2-40B4-BE49-F238E27FC236}">
                        <a16:creationId xmlns:a16="http://schemas.microsoft.com/office/drawing/2014/main" id="{B47C593D-165A-4322-A67C-489B04D26F6C}"/>
                      </a:ext>
                    </a:extLst>
                  </p:cNvPr>
                  <p:cNvSpPr/>
                  <p:nvPr/>
                </p:nvSpPr>
                <p:spPr>
                  <a:xfrm rot="20609819">
                    <a:off x="3709283" y="3395213"/>
                    <a:ext cx="4939394" cy="169670"/>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2" name="Rectangle 16">
                    <a:extLst>
                      <a:ext uri="{FF2B5EF4-FFF2-40B4-BE49-F238E27FC236}">
                        <a16:creationId xmlns:a16="http://schemas.microsoft.com/office/drawing/2014/main" id="{B21384F4-B610-424F-92BC-3A2224446F6E}"/>
                      </a:ext>
                    </a:extLst>
                  </p:cNvPr>
                  <p:cNvSpPr/>
                  <p:nvPr/>
                </p:nvSpPr>
                <p:spPr>
                  <a:xfrm rot="2285185">
                    <a:off x="2053074" y="2891271"/>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3" name="Rectangle 16">
                    <a:extLst>
                      <a:ext uri="{FF2B5EF4-FFF2-40B4-BE49-F238E27FC236}">
                        <a16:creationId xmlns:a16="http://schemas.microsoft.com/office/drawing/2014/main" id="{F6DAEAD1-BF4E-4C73-9BFF-4620CC2F1ECF}"/>
                      </a:ext>
                    </a:extLst>
                  </p:cNvPr>
                  <p:cNvSpPr/>
                  <p:nvPr/>
                </p:nvSpPr>
                <p:spPr>
                  <a:xfrm rot="2285185">
                    <a:off x="2540391" y="3301916"/>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4" name="Rectangle 16">
                    <a:extLst>
                      <a:ext uri="{FF2B5EF4-FFF2-40B4-BE49-F238E27FC236}">
                        <a16:creationId xmlns:a16="http://schemas.microsoft.com/office/drawing/2014/main" id="{C8CB8C8F-8ACC-41D7-8256-E7FF8F067201}"/>
                      </a:ext>
                    </a:extLst>
                  </p:cNvPr>
                  <p:cNvSpPr/>
                  <p:nvPr/>
                </p:nvSpPr>
                <p:spPr>
                  <a:xfrm rot="2285185">
                    <a:off x="3021885" y="3699846"/>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5" name="Rectangle 16">
                    <a:extLst>
                      <a:ext uri="{FF2B5EF4-FFF2-40B4-BE49-F238E27FC236}">
                        <a16:creationId xmlns:a16="http://schemas.microsoft.com/office/drawing/2014/main" id="{529F3A5C-E162-4035-9471-F1C910B80BC2}"/>
                      </a:ext>
                    </a:extLst>
                  </p:cNvPr>
                  <p:cNvSpPr/>
                  <p:nvPr/>
                </p:nvSpPr>
                <p:spPr>
                  <a:xfrm rot="2285185">
                    <a:off x="3502549" y="4083367"/>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grpSp>
            <p:grpSp>
              <p:nvGrpSpPr>
                <p:cNvPr id="193" name="Group 192">
                  <a:extLst>
                    <a:ext uri="{FF2B5EF4-FFF2-40B4-BE49-F238E27FC236}">
                      <a16:creationId xmlns:a16="http://schemas.microsoft.com/office/drawing/2014/main" id="{1EA9EBD8-2574-4105-A9DF-CFCF0B3AC784}"/>
                    </a:ext>
                  </a:extLst>
                </p:cNvPr>
                <p:cNvGrpSpPr/>
                <p:nvPr/>
              </p:nvGrpSpPr>
              <p:grpSpPr>
                <a:xfrm>
                  <a:off x="4946163" y="1601113"/>
                  <a:ext cx="1935913" cy="1903047"/>
                  <a:chOff x="309720" y="1846006"/>
                  <a:chExt cx="1935913" cy="1903047"/>
                </a:xfrm>
              </p:grpSpPr>
              <p:grpSp>
                <p:nvGrpSpPr>
                  <p:cNvPr id="258" name="Google Shape;4616;p39">
                    <a:extLst>
                      <a:ext uri="{FF2B5EF4-FFF2-40B4-BE49-F238E27FC236}">
                        <a16:creationId xmlns:a16="http://schemas.microsoft.com/office/drawing/2014/main" id="{098B7921-B4B1-4F22-A339-9EE14FB94C6F}"/>
                      </a:ext>
                    </a:extLst>
                  </p:cNvPr>
                  <p:cNvGrpSpPr>
                    <a:grpSpLocks noChangeAspect="1"/>
                  </p:cNvGrpSpPr>
                  <p:nvPr/>
                </p:nvGrpSpPr>
                <p:grpSpPr>
                  <a:xfrm>
                    <a:off x="842790" y="2206843"/>
                    <a:ext cx="464624" cy="733864"/>
                    <a:chOff x="1979475" y="4289300"/>
                    <a:chExt cx="322400" cy="509225"/>
                  </a:xfrm>
                </p:grpSpPr>
                <p:sp>
                  <p:nvSpPr>
                    <p:cNvPr id="271" name="Google Shape;4617;p39">
                      <a:extLst>
                        <a:ext uri="{FF2B5EF4-FFF2-40B4-BE49-F238E27FC236}">
                          <a16:creationId xmlns:a16="http://schemas.microsoft.com/office/drawing/2014/main" id="{0C5A9138-5F7C-4BBA-A463-53200436FF5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2" name="Google Shape;4618;p39">
                      <a:extLst>
                        <a:ext uri="{FF2B5EF4-FFF2-40B4-BE49-F238E27FC236}">
                          <a16:creationId xmlns:a16="http://schemas.microsoft.com/office/drawing/2014/main" id="{2EA52D28-BBF3-48EA-A61E-35751297DCD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3" name="Google Shape;4619;p39">
                      <a:extLst>
                        <a:ext uri="{FF2B5EF4-FFF2-40B4-BE49-F238E27FC236}">
                          <a16:creationId xmlns:a16="http://schemas.microsoft.com/office/drawing/2014/main" id="{C77972AE-3215-4961-874A-079145F317C5}"/>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59" name="Google Shape;4616;p39">
                    <a:extLst>
                      <a:ext uri="{FF2B5EF4-FFF2-40B4-BE49-F238E27FC236}">
                        <a16:creationId xmlns:a16="http://schemas.microsoft.com/office/drawing/2014/main" id="{242FB63D-5CBB-4AB0-B0F4-437DFAA2DD4F}"/>
                      </a:ext>
                    </a:extLst>
                  </p:cNvPr>
                  <p:cNvGrpSpPr>
                    <a:grpSpLocks noChangeAspect="1"/>
                  </p:cNvGrpSpPr>
                  <p:nvPr/>
                </p:nvGrpSpPr>
                <p:grpSpPr>
                  <a:xfrm>
                    <a:off x="309720" y="1846006"/>
                    <a:ext cx="464624" cy="733864"/>
                    <a:chOff x="1979475" y="4289300"/>
                    <a:chExt cx="322400" cy="509225"/>
                  </a:xfrm>
                </p:grpSpPr>
                <p:sp>
                  <p:nvSpPr>
                    <p:cNvPr id="268" name="Google Shape;4617;p39">
                      <a:extLst>
                        <a:ext uri="{FF2B5EF4-FFF2-40B4-BE49-F238E27FC236}">
                          <a16:creationId xmlns:a16="http://schemas.microsoft.com/office/drawing/2014/main" id="{1B822FD0-CCCC-41C0-9F4B-C51BEEFF124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9" name="Google Shape;4618;p39">
                      <a:extLst>
                        <a:ext uri="{FF2B5EF4-FFF2-40B4-BE49-F238E27FC236}">
                          <a16:creationId xmlns:a16="http://schemas.microsoft.com/office/drawing/2014/main" id="{5E6F82D3-4EBE-4306-AD55-A0A966C94F14}"/>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0" name="Google Shape;4619;p39">
                      <a:extLst>
                        <a:ext uri="{FF2B5EF4-FFF2-40B4-BE49-F238E27FC236}">
                          <a16:creationId xmlns:a16="http://schemas.microsoft.com/office/drawing/2014/main" id="{53B09BBE-84DD-473D-8EAF-F8FD9D3E2D8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60" name="Google Shape;4616;p39">
                    <a:extLst>
                      <a:ext uri="{FF2B5EF4-FFF2-40B4-BE49-F238E27FC236}">
                        <a16:creationId xmlns:a16="http://schemas.microsoft.com/office/drawing/2014/main" id="{8D5FFD1F-E2DD-420B-955D-71B7CF2DD150}"/>
                      </a:ext>
                    </a:extLst>
                  </p:cNvPr>
                  <p:cNvGrpSpPr>
                    <a:grpSpLocks noChangeAspect="1"/>
                  </p:cNvGrpSpPr>
                  <p:nvPr/>
                </p:nvGrpSpPr>
                <p:grpSpPr>
                  <a:xfrm>
                    <a:off x="1781009" y="3015189"/>
                    <a:ext cx="464624" cy="733864"/>
                    <a:chOff x="1979475" y="4289300"/>
                    <a:chExt cx="322400" cy="509225"/>
                  </a:xfrm>
                </p:grpSpPr>
                <p:sp>
                  <p:nvSpPr>
                    <p:cNvPr id="265" name="Google Shape;4617;p39">
                      <a:extLst>
                        <a:ext uri="{FF2B5EF4-FFF2-40B4-BE49-F238E27FC236}">
                          <a16:creationId xmlns:a16="http://schemas.microsoft.com/office/drawing/2014/main" id="{F0843DD4-6162-4E56-AD3D-C71042B71D9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6" name="Google Shape;4618;p39">
                      <a:extLst>
                        <a:ext uri="{FF2B5EF4-FFF2-40B4-BE49-F238E27FC236}">
                          <a16:creationId xmlns:a16="http://schemas.microsoft.com/office/drawing/2014/main" id="{DA998449-095C-48D1-A236-A7F953E940F9}"/>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7" name="Google Shape;4619;p39">
                      <a:extLst>
                        <a:ext uri="{FF2B5EF4-FFF2-40B4-BE49-F238E27FC236}">
                          <a16:creationId xmlns:a16="http://schemas.microsoft.com/office/drawing/2014/main" id="{6477121F-0AC8-48A1-A767-6B120599C4C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61" name="Google Shape;4616;p39">
                    <a:extLst>
                      <a:ext uri="{FF2B5EF4-FFF2-40B4-BE49-F238E27FC236}">
                        <a16:creationId xmlns:a16="http://schemas.microsoft.com/office/drawing/2014/main" id="{C8509FB2-A68C-444B-A5B4-C8EFA2E713C6}"/>
                      </a:ext>
                    </a:extLst>
                  </p:cNvPr>
                  <p:cNvGrpSpPr>
                    <a:grpSpLocks noChangeAspect="1"/>
                  </p:cNvGrpSpPr>
                  <p:nvPr/>
                </p:nvGrpSpPr>
                <p:grpSpPr>
                  <a:xfrm>
                    <a:off x="1324046" y="2628321"/>
                    <a:ext cx="464624" cy="733864"/>
                    <a:chOff x="1979475" y="4289300"/>
                    <a:chExt cx="322400" cy="509225"/>
                  </a:xfrm>
                </p:grpSpPr>
                <p:sp>
                  <p:nvSpPr>
                    <p:cNvPr id="262" name="Google Shape;4617;p39">
                      <a:extLst>
                        <a:ext uri="{FF2B5EF4-FFF2-40B4-BE49-F238E27FC236}">
                          <a16:creationId xmlns:a16="http://schemas.microsoft.com/office/drawing/2014/main" id="{E67E445E-75EE-4973-963F-BC46BDF16BF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3" name="Google Shape;4618;p39">
                      <a:extLst>
                        <a:ext uri="{FF2B5EF4-FFF2-40B4-BE49-F238E27FC236}">
                          <a16:creationId xmlns:a16="http://schemas.microsoft.com/office/drawing/2014/main" id="{46D8CE13-FB6B-4B4D-8F7E-4FB0B9D38390}"/>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4" name="Google Shape;4619;p39">
                      <a:extLst>
                        <a:ext uri="{FF2B5EF4-FFF2-40B4-BE49-F238E27FC236}">
                          <a16:creationId xmlns:a16="http://schemas.microsoft.com/office/drawing/2014/main" id="{DF32D785-290F-42C8-BCD3-A253FA09EE38}"/>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4" name="Group 193">
                  <a:extLst>
                    <a:ext uri="{FF2B5EF4-FFF2-40B4-BE49-F238E27FC236}">
                      <a16:creationId xmlns:a16="http://schemas.microsoft.com/office/drawing/2014/main" id="{9A07DC28-1A45-49CB-8BA1-3349823D9B1A}"/>
                    </a:ext>
                  </a:extLst>
                </p:cNvPr>
                <p:cNvGrpSpPr/>
                <p:nvPr/>
              </p:nvGrpSpPr>
              <p:grpSpPr>
                <a:xfrm>
                  <a:off x="3601684" y="2094147"/>
                  <a:ext cx="2097207" cy="1897562"/>
                  <a:chOff x="2448851" y="2392298"/>
                  <a:chExt cx="2097207" cy="1897562"/>
                </a:xfrm>
              </p:grpSpPr>
              <p:pic>
                <p:nvPicPr>
                  <p:cNvPr id="254" name="Graphic 114">
                    <a:extLst>
                      <a:ext uri="{FF2B5EF4-FFF2-40B4-BE49-F238E27FC236}">
                        <a16:creationId xmlns:a16="http://schemas.microsoft.com/office/drawing/2014/main" id="{F4BA5EBC-301B-4D8A-AA27-8061224148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2955975" y="2770258"/>
                    <a:ext cx="654812" cy="654812"/>
                  </a:xfrm>
                  <a:prstGeom prst="rect">
                    <a:avLst/>
                  </a:prstGeom>
                </p:spPr>
              </p:pic>
              <p:pic>
                <p:nvPicPr>
                  <p:cNvPr id="255" name="Graphic 115">
                    <a:extLst>
                      <a:ext uri="{FF2B5EF4-FFF2-40B4-BE49-F238E27FC236}">
                        <a16:creationId xmlns:a16="http://schemas.microsoft.com/office/drawing/2014/main" id="{DC7DFDDC-21AD-45C8-A960-4CA9DF352E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3398770" y="3241689"/>
                    <a:ext cx="654812" cy="654812"/>
                  </a:xfrm>
                  <a:prstGeom prst="rect">
                    <a:avLst/>
                  </a:prstGeom>
                </p:spPr>
              </p:pic>
              <p:pic>
                <p:nvPicPr>
                  <p:cNvPr id="256" name="Graphic 116">
                    <a:extLst>
                      <a:ext uri="{FF2B5EF4-FFF2-40B4-BE49-F238E27FC236}">
                        <a16:creationId xmlns:a16="http://schemas.microsoft.com/office/drawing/2014/main" id="{EE9A3EB7-3D2F-43FD-84A3-C35432C41A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3891246" y="3635048"/>
                    <a:ext cx="654812" cy="654812"/>
                  </a:xfrm>
                  <a:prstGeom prst="rect">
                    <a:avLst/>
                  </a:prstGeom>
                </p:spPr>
              </p:pic>
              <p:pic>
                <p:nvPicPr>
                  <p:cNvPr id="257" name="Graphic 117">
                    <a:extLst>
                      <a:ext uri="{FF2B5EF4-FFF2-40B4-BE49-F238E27FC236}">
                        <a16:creationId xmlns:a16="http://schemas.microsoft.com/office/drawing/2014/main" id="{1D2F647C-0EA7-483C-AB54-700309FB1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2448851" y="2392298"/>
                    <a:ext cx="654812" cy="654812"/>
                  </a:xfrm>
                  <a:prstGeom prst="rect">
                    <a:avLst/>
                  </a:prstGeom>
                </p:spPr>
              </p:pic>
            </p:grpSp>
            <p:grpSp>
              <p:nvGrpSpPr>
                <p:cNvPr id="195" name="Middle">
                  <a:extLst>
                    <a:ext uri="{FF2B5EF4-FFF2-40B4-BE49-F238E27FC236}">
                      <a16:creationId xmlns:a16="http://schemas.microsoft.com/office/drawing/2014/main" id="{8937E94C-166F-4066-9E58-50F21AD77AEF}"/>
                    </a:ext>
                  </a:extLst>
                </p:cNvPr>
                <p:cNvGrpSpPr/>
                <p:nvPr/>
              </p:nvGrpSpPr>
              <p:grpSpPr>
                <a:xfrm>
                  <a:off x="3983270" y="1907409"/>
                  <a:ext cx="1935913" cy="1903047"/>
                  <a:chOff x="309720" y="1846006"/>
                  <a:chExt cx="1935913" cy="1903047"/>
                </a:xfrm>
              </p:grpSpPr>
              <p:grpSp>
                <p:nvGrpSpPr>
                  <p:cNvPr id="238" name="Google Shape;4616;p39">
                    <a:extLst>
                      <a:ext uri="{FF2B5EF4-FFF2-40B4-BE49-F238E27FC236}">
                        <a16:creationId xmlns:a16="http://schemas.microsoft.com/office/drawing/2014/main" id="{B563D101-5937-427A-82B5-478FA3AC9FDD}"/>
                      </a:ext>
                    </a:extLst>
                  </p:cNvPr>
                  <p:cNvGrpSpPr>
                    <a:grpSpLocks noChangeAspect="1"/>
                  </p:cNvGrpSpPr>
                  <p:nvPr/>
                </p:nvGrpSpPr>
                <p:grpSpPr>
                  <a:xfrm>
                    <a:off x="842790" y="2206843"/>
                    <a:ext cx="464624" cy="733864"/>
                    <a:chOff x="1979475" y="4289300"/>
                    <a:chExt cx="322400" cy="509225"/>
                  </a:xfrm>
                </p:grpSpPr>
                <p:sp>
                  <p:nvSpPr>
                    <p:cNvPr id="251" name="Google Shape;4617;p39">
                      <a:extLst>
                        <a:ext uri="{FF2B5EF4-FFF2-40B4-BE49-F238E27FC236}">
                          <a16:creationId xmlns:a16="http://schemas.microsoft.com/office/drawing/2014/main" id="{89876025-FD93-4D4F-853D-0F41F135EC73}"/>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2" name="Google Shape;4618;p39">
                      <a:extLst>
                        <a:ext uri="{FF2B5EF4-FFF2-40B4-BE49-F238E27FC236}">
                          <a16:creationId xmlns:a16="http://schemas.microsoft.com/office/drawing/2014/main" id="{B439D4CF-7FE0-4A64-8E61-D29FD19F2AB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3" name="Google Shape;4619;p39">
                      <a:extLst>
                        <a:ext uri="{FF2B5EF4-FFF2-40B4-BE49-F238E27FC236}">
                          <a16:creationId xmlns:a16="http://schemas.microsoft.com/office/drawing/2014/main" id="{FA0F9B9A-A40D-462B-8C1F-60DCA9BDB02A}"/>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39" name="Google Shape;4616;p39">
                    <a:extLst>
                      <a:ext uri="{FF2B5EF4-FFF2-40B4-BE49-F238E27FC236}">
                        <a16:creationId xmlns:a16="http://schemas.microsoft.com/office/drawing/2014/main" id="{FD252ED5-C0EE-4983-8EB1-08F9885E2F84}"/>
                      </a:ext>
                    </a:extLst>
                  </p:cNvPr>
                  <p:cNvGrpSpPr>
                    <a:grpSpLocks noChangeAspect="1"/>
                  </p:cNvGrpSpPr>
                  <p:nvPr/>
                </p:nvGrpSpPr>
                <p:grpSpPr>
                  <a:xfrm>
                    <a:off x="309720" y="1846006"/>
                    <a:ext cx="464624" cy="733864"/>
                    <a:chOff x="1979475" y="4289300"/>
                    <a:chExt cx="322400" cy="509225"/>
                  </a:xfrm>
                </p:grpSpPr>
                <p:sp>
                  <p:nvSpPr>
                    <p:cNvPr id="248" name="Google Shape;4617;p39">
                      <a:extLst>
                        <a:ext uri="{FF2B5EF4-FFF2-40B4-BE49-F238E27FC236}">
                          <a16:creationId xmlns:a16="http://schemas.microsoft.com/office/drawing/2014/main" id="{274E4213-EC4F-42D3-B5DE-A2B2425F5CBC}"/>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9" name="Google Shape;4618;p39">
                      <a:extLst>
                        <a:ext uri="{FF2B5EF4-FFF2-40B4-BE49-F238E27FC236}">
                          <a16:creationId xmlns:a16="http://schemas.microsoft.com/office/drawing/2014/main" id="{8DDC7736-94E6-4ED4-9C37-FE07D0CF894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0" name="Google Shape;4619;p39">
                      <a:extLst>
                        <a:ext uri="{FF2B5EF4-FFF2-40B4-BE49-F238E27FC236}">
                          <a16:creationId xmlns:a16="http://schemas.microsoft.com/office/drawing/2014/main" id="{8E3E96E6-2DE1-4992-8EC6-B3F86B571634}"/>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40" name="Google Shape;4616;p39">
                    <a:extLst>
                      <a:ext uri="{FF2B5EF4-FFF2-40B4-BE49-F238E27FC236}">
                        <a16:creationId xmlns:a16="http://schemas.microsoft.com/office/drawing/2014/main" id="{63201BAB-9099-4C00-BB80-13705AD2E4AE}"/>
                      </a:ext>
                    </a:extLst>
                  </p:cNvPr>
                  <p:cNvGrpSpPr>
                    <a:grpSpLocks noChangeAspect="1"/>
                  </p:cNvGrpSpPr>
                  <p:nvPr/>
                </p:nvGrpSpPr>
                <p:grpSpPr>
                  <a:xfrm>
                    <a:off x="1781009" y="3015189"/>
                    <a:ext cx="464624" cy="733864"/>
                    <a:chOff x="1979475" y="4289300"/>
                    <a:chExt cx="322400" cy="509225"/>
                  </a:xfrm>
                </p:grpSpPr>
                <p:sp>
                  <p:nvSpPr>
                    <p:cNvPr id="245" name="Google Shape;4617;p39">
                      <a:extLst>
                        <a:ext uri="{FF2B5EF4-FFF2-40B4-BE49-F238E27FC236}">
                          <a16:creationId xmlns:a16="http://schemas.microsoft.com/office/drawing/2014/main" id="{B596ACC8-EED3-4268-A9ED-201FE28AC0F8}"/>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6" name="Google Shape;4618;p39">
                      <a:extLst>
                        <a:ext uri="{FF2B5EF4-FFF2-40B4-BE49-F238E27FC236}">
                          <a16:creationId xmlns:a16="http://schemas.microsoft.com/office/drawing/2014/main" id="{55B261C0-02DF-471D-9264-969565787D0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7" name="Google Shape;4619;p39">
                      <a:extLst>
                        <a:ext uri="{FF2B5EF4-FFF2-40B4-BE49-F238E27FC236}">
                          <a16:creationId xmlns:a16="http://schemas.microsoft.com/office/drawing/2014/main" id="{45DEEEBA-016F-4ED6-AAEB-FECA5570A1F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41" name="Google Shape;4616;p39">
                    <a:extLst>
                      <a:ext uri="{FF2B5EF4-FFF2-40B4-BE49-F238E27FC236}">
                        <a16:creationId xmlns:a16="http://schemas.microsoft.com/office/drawing/2014/main" id="{FFAED2B9-39BE-4EA7-8E75-41277800D041}"/>
                      </a:ext>
                    </a:extLst>
                  </p:cNvPr>
                  <p:cNvGrpSpPr>
                    <a:grpSpLocks noChangeAspect="1"/>
                  </p:cNvGrpSpPr>
                  <p:nvPr/>
                </p:nvGrpSpPr>
                <p:grpSpPr>
                  <a:xfrm>
                    <a:off x="1324046" y="2628321"/>
                    <a:ext cx="464624" cy="733864"/>
                    <a:chOff x="1979475" y="4289300"/>
                    <a:chExt cx="322400" cy="509225"/>
                  </a:xfrm>
                </p:grpSpPr>
                <p:sp>
                  <p:nvSpPr>
                    <p:cNvPr id="242" name="Google Shape;4617;p39">
                      <a:extLst>
                        <a:ext uri="{FF2B5EF4-FFF2-40B4-BE49-F238E27FC236}">
                          <a16:creationId xmlns:a16="http://schemas.microsoft.com/office/drawing/2014/main" id="{DE403E79-16CA-424A-9B25-0EAE8202474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3" name="Google Shape;4618;p39">
                      <a:extLst>
                        <a:ext uri="{FF2B5EF4-FFF2-40B4-BE49-F238E27FC236}">
                          <a16:creationId xmlns:a16="http://schemas.microsoft.com/office/drawing/2014/main" id="{2427BC49-9726-4237-A7BB-3F308D147684}"/>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4" name="Google Shape;4619;p39">
                      <a:extLst>
                        <a:ext uri="{FF2B5EF4-FFF2-40B4-BE49-F238E27FC236}">
                          <a16:creationId xmlns:a16="http://schemas.microsoft.com/office/drawing/2014/main" id="{A5D81173-3023-422B-9AE9-70F3BA73459B}"/>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6" name="front">
                  <a:extLst>
                    <a:ext uri="{FF2B5EF4-FFF2-40B4-BE49-F238E27FC236}">
                      <a16:creationId xmlns:a16="http://schemas.microsoft.com/office/drawing/2014/main" id="{60255E3C-ED9C-4D63-AF37-2AAA49000DE9}"/>
                    </a:ext>
                  </a:extLst>
                </p:cNvPr>
                <p:cNvGrpSpPr/>
                <p:nvPr/>
              </p:nvGrpSpPr>
              <p:grpSpPr>
                <a:xfrm>
                  <a:off x="2189844" y="2432280"/>
                  <a:ext cx="1935913" cy="1903047"/>
                  <a:chOff x="309720" y="1846006"/>
                  <a:chExt cx="1935913" cy="1903047"/>
                </a:xfrm>
              </p:grpSpPr>
              <p:grpSp>
                <p:nvGrpSpPr>
                  <p:cNvPr id="222" name="Google Shape;4616;p39">
                    <a:extLst>
                      <a:ext uri="{FF2B5EF4-FFF2-40B4-BE49-F238E27FC236}">
                        <a16:creationId xmlns:a16="http://schemas.microsoft.com/office/drawing/2014/main" id="{54686C34-609F-447C-9FD9-50C52C761B59}"/>
                      </a:ext>
                    </a:extLst>
                  </p:cNvPr>
                  <p:cNvGrpSpPr>
                    <a:grpSpLocks noChangeAspect="1"/>
                  </p:cNvGrpSpPr>
                  <p:nvPr/>
                </p:nvGrpSpPr>
                <p:grpSpPr>
                  <a:xfrm>
                    <a:off x="842790" y="2206843"/>
                    <a:ext cx="464624" cy="733864"/>
                    <a:chOff x="1979475" y="4289300"/>
                    <a:chExt cx="322400" cy="509225"/>
                  </a:xfrm>
                </p:grpSpPr>
                <p:sp>
                  <p:nvSpPr>
                    <p:cNvPr id="235" name="Google Shape;4617;p39">
                      <a:extLst>
                        <a:ext uri="{FF2B5EF4-FFF2-40B4-BE49-F238E27FC236}">
                          <a16:creationId xmlns:a16="http://schemas.microsoft.com/office/drawing/2014/main" id="{1153F28E-EDA1-4B90-A3C4-DBE58A33D8E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6" name="Google Shape;4618;p39">
                      <a:extLst>
                        <a:ext uri="{FF2B5EF4-FFF2-40B4-BE49-F238E27FC236}">
                          <a16:creationId xmlns:a16="http://schemas.microsoft.com/office/drawing/2014/main" id="{F6864A3C-D8C4-478F-9FD8-059A0D439F8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7" name="Google Shape;4619;p39">
                      <a:extLst>
                        <a:ext uri="{FF2B5EF4-FFF2-40B4-BE49-F238E27FC236}">
                          <a16:creationId xmlns:a16="http://schemas.microsoft.com/office/drawing/2014/main" id="{1D53694C-A72B-43C7-8C04-8D6ECD803F47}"/>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3" name="Google Shape;4616;p39">
                    <a:extLst>
                      <a:ext uri="{FF2B5EF4-FFF2-40B4-BE49-F238E27FC236}">
                        <a16:creationId xmlns:a16="http://schemas.microsoft.com/office/drawing/2014/main" id="{DE87A1A9-0056-40AD-8F66-F4908967A602}"/>
                      </a:ext>
                    </a:extLst>
                  </p:cNvPr>
                  <p:cNvGrpSpPr>
                    <a:grpSpLocks noChangeAspect="1"/>
                  </p:cNvGrpSpPr>
                  <p:nvPr/>
                </p:nvGrpSpPr>
                <p:grpSpPr>
                  <a:xfrm>
                    <a:off x="309720" y="1846006"/>
                    <a:ext cx="464624" cy="733864"/>
                    <a:chOff x="1979475" y="4289300"/>
                    <a:chExt cx="322400" cy="509225"/>
                  </a:xfrm>
                </p:grpSpPr>
                <p:sp>
                  <p:nvSpPr>
                    <p:cNvPr id="232" name="Google Shape;4617;p39">
                      <a:extLst>
                        <a:ext uri="{FF2B5EF4-FFF2-40B4-BE49-F238E27FC236}">
                          <a16:creationId xmlns:a16="http://schemas.microsoft.com/office/drawing/2014/main" id="{A12A8FD6-3C37-45D7-BDD7-48A1098CD4F4}"/>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3" name="Google Shape;4618;p39">
                      <a:extLst>
                        <a:ext uri="{FF2B5EF4-FFF2-40B4-BE49-F238E27FC236}">
                          <a16:creationId xmlns:a16="http://schemas.microsoft.com/office/drawing/2014/main" id="{E6BE5F89-FB0E-4C2F-AAE4-3279BD9C00F7}"/>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4" name="Google Shape;4619;p39">
                      <a:extLst>
                        <a:ext uri="{FF2B5EF4-FFF2-40B4-BE49-F238E27FC236}">
                          <a16:creationId xmlns:a16="http://schemas.microsoft.com/office/drawing/2014/main" id="{FBB86694-19B2-4261-B890-72B9CB64BECF}"/>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4" name="Google Shape;4616;p39">
                    <a:extLst>
                      <a:ext uri="{FF2B5EF4-FFF2-40B4-BE49-F238E27FC236}">
                        <a16:creationId xmlns:a16="http://schemas.microsoft.com/office/drawing/2014/main" id="{9D8D296E-0CDC-4F32-968F-ACEC50A06885}"/>
                      </a:ext>
                    </a:extLst>
                  </p:cNvPr>
                  <p:cNvGrpSpPr>
                    <a:grpSpLocks noChangeAspect="1"/>
                  </p:cNvGrpSpPr>
                  <p:nvPr/>
                </p:nvGrpSpPr>
                <p:grpSpPr>
                  <a:xfrm>
                    <a:off x="1781009" y="3015189"/>
                    <a:ext cx="464624" cy="733864"/>
                    <a:chOff x="1979475" y="4289300"/>
                    <a:chExt cx="322400" cy="509225"/>
                  </a:xfrm>
                </p:grpSpPr>
                <p:sp>
                  <p:nvSpPr>
                    <p:cNvPr id="229" name="Google Shape;4617;p39">
                      <a:extLst>
                        <a:ext uri="{FF2B5EF4-FFF2-40B4-BE49-F238E27FC236}">
                          <a16:creationId xmlns:a16="http://schemas.microsoft.com/office/drawing/2014/main" id="{E4AD26E9-1570-46B0-AE8B-68BF23E6D35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0" name="Google Shape;4618;p39">
                      <a:extLst>
                        <a:ext uri="{FF2B5EF4-FFF2-40B4-BE49-F238E27FC236}">
                          <a16:creationId xmlns:a16="http://schemas.microsoft.com/office/drawing/2014/main" id="{316E6718-9820-4BEB-80B5-07A267424A37}"/>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1" name="Google Shape;4619;p39">
                      <a:extLst>
                        <a:ext uri="{FF2B5EF4-FFF2-40B4-BE49-F238E27FC236}">
                          <a16:creationId xmlns:a16="http://schemas.microsoft.com/office/drawing/2014/main" id="{2D4235AB-E553-4820-88AC-DAF15C616406}"/>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5" name="Google Shape;4616;p39">
                    <a:extLst>
                      <a:ext uri="{FF2B5EF4-FFF2-40B4-BE49-F238E27FC236}">
                        <a16:creationId xmlns:a16="http://schemas.microsoft.com/office/drawing/2014/main" id="{5F652804-067A-4774-BF33-05160F455DDA}"/>
                      </a:ext>
                    </a:extLst>
                  </p:cNvPr>
                  <p:cNvGrpSpPr>
                    <a:grpSpLocks noChangeAspect="1"/>
                  </p:cNvGrpSpPr>
                  <p:nvPr/>
                </p:nvGrpSpPr>
                <p:grpSpPr>
                  <a:xfrm>
                    <a:off x="1324046" y="2628321"/>
                    <a:ext cx="464624" cy="733864"/>
                    <a:chOff x="1979475" y="4289300"/>
                    <a:chExt cx="322400" cy="509225"/>
                  </a:xfrm>
                </p:grpSpPr>
                <p:sp>
                  <p:nvSpPr>
                    <p:cNvPr id="226" name="Google Shape;4617;p39">
                      <a:extLst>
                        <a:ext uri="{FF2B5EF4-FFF2-40B4-BE49-F238E27FC236}">
                          <a16:creationId xmlns:a16="http://schemas.microsoft.com/office/drawing/2014/main" id="{721C99E0-ED12-49D3-83A8-ED89894B886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7" name="Google Shape;4618;p39">
                      <a:extLst>
                        <a:ext uri="{FF2B5EF4-FFF2-40B4-BE49-F238E27FC236}">
                          <a16:creationId xmlns:a16="http://schemas.microsoft.com/office/drawing/2014/main" id="{07CBFA0F-8267-4333-8F63-1FD7A6E12A6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8" name="Google Shape;4619;p39">
                      <a:extLst>
                        <a:ext uri="{FF2B5EF4-FFF2-40B4-BE49-F238E27FC236}">
                          <a16:creationId xmlns:a16="http://schemas.microsoft.com/office/drawing/2014/main" id="{7560096B-09CF-42FF-87A2-21F3546F6672}"/>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7" name="Group 196">
                  <a:extLst>
                    <a:ext uri="{FF2B5EF4-FFF2-40B4-BE49-F238E27FC236}">
                      <a16:creationId xmlns:a16="http://schemas.microsoft.com/office/drawing/2014/main" id="{269E4405-A36B-4643-B6A8-F9EC10E7FFD3}"/>
                    </a:ext>
                  </a:extLst>
                </p:cNvPr>
                <p:cNvGrpSpPr/>
                <p:nvPr/>
              </p:nvGrpSpPr>
              <p:grpSpPr>
                <a:xfrm>
                  <a:off x="3014342" y="2196868"/>
                  <a:ext cx="1935913" cy="1903047"/>
                  <a:chOff x="309720" y="1846006"/>
                  <a:chExt cx="1935913" cy="1903047"/>
                </a:xfrm>
              </p:grpSpPr>
              <p:grpSp>
                <p:nvGrpSpPr>
                  <p:cNvPr id="206" name="Google Shape;4616;p39">
                    <a:extLst>
                      <a:ext uri="{FF2B5EF4-FFF2-40B4-BE49-F238E27FC236}">
                        <a16:creationId xmlns:a16="http://schemas.microsoft.com/office/drawing/2014/main" id="{71CF19F2-0447-44BD-8A1D-8EEAE54FA02E}"/>
                      </a:ext>
                    </a:extLst>
                  </p:cNvPr>
                  <p:cNvGrpSpPr>
                    <a:grpSpLocks noChangeAspect="1"/>
                  </p:cNvGrpSpPr>
                  <p:nvPr/>
                </p:nvGrpSpPr>
                <p:grpSpPr>
                  <a:xfrm>
                    <a:off x="842790" y="2206843"/>
                    <a:ext cx="464624" cy="733864"/>
                    <a:chOff x="1979475" y="4289300"/>
                    <a:chExt cx="322400" cy="509225"/>
                  </a:xfrm>
                </p:grpSpPr>
                <p:sp>
                  <p:nvSpPr>
                    <p:cNvPr id="219" name="Google Shape;4617;p39">
                      <a:extLst>
                        <a:ext uri="{FF2B5EF4-FFF2-40B4-BE49-F238E27FC236}">
                          <a16:creationId xmlns:a16="http://schemas.microsoft.com/office/drawing/2014/main" id="{DF54B792-F54F-4705-8961-13750E13EE7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0" name="Google Shape;4618;p39">
                      <a:extLst>
                        <a:ext uri="{FF2B5EF4-FFF2-40B4-BE49-F238E27FC236}">
                          <a16:creationId xmlns:a16="http://schemas.microsoft.com/office/drawing/2014/main" id="{3524A35C-3F59-4B5D-94CE-171C4A2DD87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1" name="Google Shape;4619;p39">
                      <a:extLst>
                        <a:ext uri="{FF2B5EF4-FFF2-40B4-BE49-F238E27FC236}">
                          <a16:creationId xmlns:a16="http://schemas.microsoft.com/office/drawing/2014/main" id="{40E1D4A5-1B87-460E-8FD6-84B7DF9B7901}"/>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7" name="Google Shape;4616;p39">
                    <a:extLst>
                      <a:ext uri="{FF2B5EF4-FFF2-40B4-BE49-F238E27FC236}">
                        <a16:creationId xmlns:a16="http://schemas.microsoft.com/office/drawing/2014/main" id="{D9C2F0AE-6732-4B45-AA7A-42567569C4F9}"/>
                      </a:ext>
                    </a:extLst>
                  </p:cNvPr>
                  <p:cNvGrpSpPr>
                    <a:grpSpLocks noChangeAspect="1"/>
                  </p:cNvGrpSpPr>
                  <p:nvPr/>
                </p:nvGrpSpPr>
                <p:grpSpPr>
                  <a:xfrm>
                    <a:off x="309720" y="1846006"/>
                    <a:ext cx="464624" cy="733864"/>
                    <a:chOff x="1979475" y="4289300"/>
                    <a:chExt cx="322400" cy="509225"/>
                  </a:xfrm>
                </p:grpSpPr>
                <p:sp>
                  <p:nvSpPr>
                    <p:cNvPr id="216" name="Google Shape;4617;p39">
                      <a:extLst>
                        <a:ext uri="{FF2B5EF4-FFF2-40B4-BE49-F238E27FC236}">
                          <a16:creationId xmlns:a16="http://schemas.microsoft.com/office/drawing/2014/main" id="{ACB0E8F1-159E-4E0A-98DB-0A589D4895D7}"/>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7" name="Google Shape;4618;p39">
                      <a:extLst>
                        <a:ext uri="{FF2B5EF4-FFF2-40B4-BE49-F238E27FC236}">
                          <a16:creationId xmlns:a16="http://schemas.microsoft.com/office/drawing/2014/main" id="{9F72372F-B4B0-4F44-8EA7-D5BFFB2C598B}"/>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8" name="Google Shape;4619;p39">
                      <a:extLst>
                        <a:ext uri="{FF2B5EF4-FFF2-40B4-BE49-F238E27FC236}">
                          <a16:creationId xmlns:a16="http://schemas.microsoft.com/office/drawing/2014/main" id="{4EC70EE3-EAFD-47F2-B261-73A9BA58473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8" name="Google Shape;4616;p39">
                    <a:extLst>
                      <a:ext uri="{FF2B5EF4-FFF2-40B4-BE49-F238E27FC236}">
                        <a16:creationId xmlns:a16="http://schemas.microsoft.com/office/drawing/2014/main" id="{4CF7CFAC-BD03-4446-8D67-14C4ED8EBDAD}"/>
                      </a:ext>
                    </a:extLst>
                  </p:cNvPr>
                  <p:cNvGrpSpPr>
                    <a:grpSpLocks noChangeAspect="1"/>
                  </p:cNvGrpSpPr>
                  <p:nvPr/>
                </p:nvGrpSpPr>
                <p:grpSpPr>
                  <a:xfrm>
                    <a:off x="1781009" y="3015189"/>
                    <a:ext cx="464624" cy="733864"/>
                    <a:chOff x="1979475" y="4289300"/>
                    <a:chExt cx="322400" cy="509225"/>
                  </a:xfrm>
                </p:grpSpPr>
                <p:sp>
                  <p:nvSpPr>
                    <p:cNvPr id="213" name="Google Shape;4617;p39">
                      <a:extLst>
                        <a:ext uri="{FF2B5EF4-FFF2-40B4-BE49-F238E27FC236}">
                          <a16:creationId xmlns:a16="http://schemas.microsoft.com/office/drawing/2014/main" id="{C1C9F24C-EC3D-4590-A223-6F0DE98FCD72}"/>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4" name="Google Shape;4618;p39">
                      <a:extLst>
                        <a:ext uri="{FF2B5EF4-FFF2-40B4-BE49-F238E27FC236}">
                          <a16:creationId xmlns:a16="http://schemas.microsoft.com/office/drawing/2014/main" id="{79A6AB70-ED45-4941-8590-ABB8C061829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5" name="Google Shape;4619;p39">
                      <a:extLst>
                        <a:ext uri="{FF2B5EF4-FFF2-40B4-BE49-F238E27FC236}">
                          <a16:creationId xmlns:a16="http://schemas.microsoft.com/office/drawing/2014/main" id="{F115F753-027A-48AB-9679-FE4657BEE81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9" name="Google Shape;4616;p39">
                    <a:extLst>
                      <a:ext uri="{FF2B5EF4-FFF2-40B4-BE49-F238E27FC236}">
                        <a16:creationId xmlns:a16="http://schemas.microsoft.com/office/drawing/2014/main" id="{F9F63048-3DF9-44F0-B015-ECCA522E78E1}"/>
                      </a:ext>
                    </a:extLst>
                  </p:cNvPr>
                  <p:cNvGrpSpPr>
                    <a:grpSpLocks noChangeAspect="1"/>
                  </p:cNvGrpSpPr>
                  <p:nvPr/>
                </p:nvGrpSpPr>
                <p:grpSpPr>
                  <a:xfrm>
                    <a:off x="1324046" y="2628321"/>
                    <a:ext cx="464624" cy="733864"/>
                    <a:chOff x="1979475" y="4289300"/>
                    <a:chExt cx="322400" cy="509225"/>
                  </a:xfrm>
                </p:grpSpPr>
                <p:sp>
                  <p:nvSpPr>
                    <p:cNvPr id="210" name="Google Shape;4617;p39">
                      <a:extLst>
                        <a:ext uri="{FF2B5EF4-FFF2-40B4-BE49-F238E27FC236}">
                          <a16:creationId xmlns:a16="http://schemas.microsoft.com/office/drawing/2014/main" id="{9EBA69A0-1E26-4191-93C6-0856D26B380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1" name="Google Shape;4618;p39">
                      <a:extLst>
                        <a:ext uri="{FF2B5EF4-FFF2-40B4-BE49-F238E27FC236}">
                          <a16:creationId xmlns:a16="http://schemas.microsoft.com/office/drawing/2014/main" id="{3612DEF1-73AC-4072-A11B-CA14E224F26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2" name="Google Shape;4619;p39">
                      <a:extLst>
                        <a:ext uri="{FF2B5EF4-FFF2-40B4-BE49-F238E27FC236}">
                          <a16:creationId xmlns:a16="http://schemas.microsoft.com/office/drawing/2014/main" id="{300603C2-F722-4397-B97D-F1C2F5E0353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pic>
              <p:nvPicPr>
                <p:cNvPr id="198" name="Graphic 105">
                  <a:extLst>
                    <a:ext uri="{FF2B5EF4-FFF2-40B4-BE49-F238E27FC236}">
                      <a16:creationId xmlns:a16="http://schemas.microsoft.com/office/drawing/2014/main" id="{7C39EB41-46E7-4B18-A589-9D36061559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8453" y="1466882"/>
                  <a:ext cx="627483" cy="627483"/>
                </a:xfrm>
                <a:prstGeom prst="rect">
                  <a:avLst/>
                </a:prstGeom>
              </p:spPr>
            </p:pic>
            <p:pic>
              <p:nvPicPr>
                <p:cNvPr id="199" name="Graphic 106">
                  <a:extLst>
                    <a:ext uri="{FF2B5EF4-FFF2-40B4-BE49-F238E27FC236}">
                      <a16:creationId xmlns:a16="http://schemas.microsoft.com/office/drawing/2014/main" id="{BF29AE9D-58EA-4F9C-A02B-A0919B3E0C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0619" y="1830738"/>
                  <a:ext cx="627483" cy="627483"/>
                </a:xfrm>
                <a:prstGeom prst="rect">
                  <a:avLst/>
                </a:prstGeom>
              </p:spPr>
            </p:pic>
            <p:pic>
              <p:nvPicPr>
                <p:cNvPr id="200" name="Graphic 107">
                  <a:extLst>
                    <a:ext uri="{FF2B5EF4-FFF2-40B4-BE49-F238E27FC236}">
                      <a16:creationId xmlns:a16="http://schemas.microsoft.com/office/drawing/2014/main" id="{CA6A67BA-C06B-4030-962D-C82F03B411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196" y="2199558"/>
                  <a:ext cx="627483" cy="627483"/>
                </a:xfrm>
                <a:prstGeom prst="rect">
                  <a:avLst/>
                </a:prstGeom>
              </p:spPr>
            </p:pic>
            <p:pic>
              <p:nvPicPr>
                <p:cNvPr id="201" name="Graphic 108">
                  <a:extLst>
                    <a:ext uri="{FF2B5EF4-FFF2-40B4-BE49-F238E27FC236}">
                      <a16:creationId xmlns:a16="http://schemas.microsoft.com/office/drawing/2014/main" id="{E82C23D2-0D16-4027-B7EA-BD48ECF098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2493" y="2559816"/>
                  <a:ext cx="627483" cy="627483"/>
                </a:xfrm>
                <a:prstGeom prst="rect">
                  <a:avLst/>
                </a:prstGeom>
              </p:spPr>
            </p:pic>
            <p:pic>
              <p:nvPicPr>
                <p:cNvPr id="202" name="Graphic 119">
                  <a:extLst>
                    <a:ext uri="{FF2B5EF4-FFF2-40B4-BE49-F238E27FC236}">
                      <a16:creationId xmlns:a16="http://schemas.microsoft.com/office/drawing/2014/main" id="{7BA031E2-5239-4D9B-818C-E6B0B6B75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6252553" y="940974"/>
                  <a:ext cx="365218" cy="365218"/>
                </a:xfrm>
                <a:prstGeom prst="rect">
                  <a:avLst/>
                </a:prstGeom>
              </p:spPr>
            </p:pic>
            <p:pic>
              <p:nvPicPr>
                <p:cNvPr id="203" name="Graphic 120">
                  <a:extLst>
                    <a:ext uri="{FF2B5EF4-FFF2-40B4-BE49-F238E27FC236}">
                      <a16:creationId xmlns:a16="http://schemas.microsoft.com/office/drawing/2014/main" id="{29A48BAC-EFF1-4CC8-A657-605DFAC41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6932704" y="1303822"/>
                  <a:ext cx="365218" cy="365218"/>
                </a:xfrm>
                <a:prstGeom prst="rect">
                  <a:avLst/>
                </a:prstGeom>
              </p:spPr>
            </p:pic>
            <p:pic>
              <p:nvPicPr>
                <p:cNvPr id="204" name="Graphic 121">
                  <a:extLst>
                    <a:ext uri="{FF2B5EF4-FFF2-40B4-BE49-F238E27FC236}">
                      <a16:creationId xmlns:a16="http://schemas.microsoft.com/office/drawing/2014/main" id="{37672A4B-55DA-4010-8268-0B5AE854EB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7537043" y="1666807"/>
                  <a:ext cx="365218" cy="365218"/>
                </a:xfrm>
                <a:prstGeom prst="rect">
                  <a:avLst/>
                </a:prstGeom>
              </p:spPr>
            </p:pic>
            <p:pic>
              <p:nvPicPr>
                <p:cNvPr id="205" name="Graphic 122">
                  <a:extLst>
                    <a:ext uri="{FF2B5EF4-FFF2-40B4-BE49-F238E27FC236}">
                      <a16:creationId xmlns:a16="http://schemas.microsoft.com/office/drawing/2014/main" id="{6B5E3878-F0CB-4918-923F-EC15F17E4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8181585" y="1973745"/>
                  <a:ext cx="365218" cy="365218"/>
                </a:xfrm>
                <a:prstGeom prst="rect">
                  <a:avLst/>
                </a:prstGeom>
              </p:spPr>
            </p:pic>
          </p:grpSp>
          <p:pic>
            <p:nvPicPr>
              <p:cNvPr id="183" name="Graphic 124">
                <a:extLst>
                  <a:ext uri="{FF2B5EF4-FFF2-40B4-BE49-F238E27FC236}">
                    <a16:creationId xmlns:a16="http://schemas.microsoft.com/office/drawing/2014/main" id="{95485FD3-F5B8-4C51-90B4-5762451AAE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5517">
                <a:off x="4405004" y="2409317"/>
                <a:ext cx="848597" cy="551223"/>
              </a:xfrm>
              <a:prstGeom prst="rect">
                <a:avLst/>
              </a:prstGeom>
              <a:scene3d>
                <a:camera prst="isometricTopUp"/>
                <a:lightRig rig="threePt" dir="t"/>
              </a:scene3d>
              <a:sp3d/>
            </p:spPr>
          </p:pic>
          <p:pic>
            <p:nvPicPr>
              <p:cNvPr id="184" name="Graphic 130">
                <a:extLst>
                  <a:ext uri="{FF2B5EF4-FFF2-40B4-BE49-F238E27FC236}">
                    <a16:creationId xmlns:a16="http://schemas.microsoft.com/office/drawing/2014/main" id="{F7A46F76-50F2-4855-8CB9-9587CD0C16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92016" y="3201467"/>
                <a:ext cx="1151498" cy="1127046"/>
              </a:xfrm>
              <a:prstGeom prst="rect">
                <a:avLst/>
              </a:prstGeom>
            </p:spPr>
          </p:pic>
          <p:sp>
            <p:nvSpPr>
              <p:cNvPr id="185" name="Rectangle 184">
                <a:extLst>
                  <a:ext uri="{FF2B5EF4-FFF2-40B4-BE49-F238E27FC236}">
                    <a16:creationId xmlns:a16="http://schemas.microsoft.com/office/drawing/2014/main" id="{C524BC62-83BC-4BBA-8084-6FD19D4139EC}"/>
                  </a:ext>
                </a:extLst>
              </p:cNvPr>
              <p:cNvSpPr/>
              <p:nvPr/>
            </p:nvSpPr>
            <p:spPr>
              <a:xfrm rot="2283497">
                <a:off x="2780570" y="4467486"/>
                <a:ext cx="1677424" cy="7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cxnSp>
            <p:nvCxnSpPr>
              <p:cNvPr id="186" name="Connector: Elbow 185">
                <a:extLst>
                  <a:ext uri="{FF2B5EF4-FFF2-40B4-BE49-F238E27FC236}">
                    <a16:creationId xmlns:a16="http://schemas.microsoft.com/office/drawing/2014/main" id="{CC6740C4-4707-43E1-855E-CB7922657BFC}"/>
                  </a:ext>
                </a:extLst>
              </p:cNvPr>
              <p:cNvCxnSpPr>
                <a:cxnSpLocks/>
                <a:stCxn id="184" idx="3"/>
                <a:endCxn id="183" idx="1"/>
              </p:cNvCxnSpPr>
              <p:nvPr/>
            </p:nvCxnSpPr>
            <p:spPr>
              <a:xfrm rot="10800000" flipH="1">
                <a:off x="1092015" y="2640857"/>
                <a:ext cx="3315385" cy="1124133"/>
              </a:xfrm>
              <a:prstGeom prst="bentConnector3">
                <a:avLst>
                  <a:gd name="adj1" fmla="val -6245"/>
                </a:avLst>
              </a:prstGeom>
            </p:spPr>
            <p:style>
              <a:lnRef idx="2">
                <a:schemeClr val="accent6"/>
              </a:lnRef>
              <a:fillRef idx="0">
                <a:schemeClr val="accent6"/>
              </a:fillRef>
              <a:effectRef idx="1">
                <a:schemeClr val="accent6"/>
              </a:effectRef>
              <a:fontRef idx="minor">
                <a:schemeClr val="tx1"/>
              </a:fontRef>
            </p:style>
          </p:cxnSp>
          <p:sp>
            <p:nvSpPr>
              <p:cNvPr id="187" name="Rectangle 186">
                <a:extLst>
                  <a:ext uri="{FF2B5EF4-FFF2-40B4-BE49-F238E27FC236}">
                    <a16:creationId xmlns:a16="http://schemas.microsoft.com/office/drawing/2014/main" id="{AFAE5A06-B672-4B13-96E0-7A21F697F0B6}"/>
                  </a:ext>
                </a:extLst>
              </p:cNvPr>
              <p:cNvSpPr/>
              <p:nvPr/>
            </p:nvSpPr>
            <p:spPr>
              <a:xfrm>
                <a:off x="8052464" y="3889397"/>
                <a:ext cx="700074" cy="5729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ln w="0"/>
                    <a:solidFill>
                      <a:schemeClr val="tx1"/>
                    </a:solidFill>
                    <a:effectLst>
                      <a:outerShdw blurRad="38100" dist="19050" dir="2700000" algn="tl" rotWithShape="0">
                        <a:schemeClr val="dk1">
                          <a:alpha val="40000"/>
                        </a:schemeClr>
                      </a:outerShdw>
                    </a:effectLst>
                  </a:rPr>
                  <a:t>Wireless</a:t>
                </a:r>
              </a:p>
              <a:p>
                <a:pPr algn="ctr"/>
                <a:r>
                  <a:rPr lang="en-US" sz="1200" b="0" cap="none" spc="0" dirty="0">
                    <a:ln w="0"/>
                    <a:solidFill>
                      <a:schemeClr val="tx1"/>
                    </a:solidFill>
                    <a:effectLst>
                      <a:outerShdw blurRad="38100" dist="19050" dir="2700000" algn="tl" rotWithShape="0">
                        <a:schemeClr val="dk1">
                          <a:alpha val="40000"/>
                        </a:schemeClr>
                      </a:outerShdw>
                    </a:effectLst>
                  </a:rPr>
                  <a:t>Sen</a:t>
                </a:r>
                <a:r>
                  <a:rPr lang="en-US" sz="1200" dirty="0">
                    <a:ln w="0"/>
                    <a:solidFill>
                      <a:schemeClr val="tx1"/>
                    </a:solidFill>
                    <a:effectLst>
                      <a:outerShdw blurRad="38100" dist="19050" dir="2700000" algn="tl" rotWithShape="0">
                        <a:schemeClr val="dk1">
                          <a:alpha val="40000"/>
                        </a:schemeClr>
                      </a:outerShdw>
                    </a:effectLst>
                  </a:rPr>
                  <a:t>sor </a:t>
                </a:r>
              </a:p>
              <a:p>
                <a:pPr algn="ctr"/>
                <a:r>
                  <a:rPr lang="en-US" sz="1200" dirty="0">
                    <a:ln w="0"/>
                    <a:solidFill>
                      <a:schemeClr val="tx1"/>
                    </a:solidFill>
                    <a:effectLst>
                      <a:outerShdw blurRad="38100" dist="19050" dir="2700000" algn="tl" rotWithShape="0">
                        <a:schemeClr val="dk1">
                          <a:alpha val="40000"/>
                        </a:schemeClr>
                      </a:outerShdw>
                    </a:effectLst>
                  </a:rPr>
                  <a:t>Modules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88" name="Rectangle 187">
                <a:extLst>
                  <a:ext uri="{FF2B5EF4-FFF2-40B4-BE49-F238E27FC236}">
                    <a16:creationId xmlns:a16="http://schemas.microsoft.com/office/drawing/2014/main" id="{6D4F7D22-5169-48BD-AE8E-7D0880ABFF38}"/>
                  </a:ext>
                </a:extLst>
              </p:cNvPr>
              <p:cNvSpPr/>
              <p:nvPr/>
            </p:nvSpPr>
            <p:spPr>
              <a:xfrm rot="20586630">
                <a:off x="6148336" y="4538320"/>
                <a:ext cx="784281"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Sprinklers</a:t>
                </a:r>
              </a:p>
            </p:txBody>
          </p:sp>
          <p:sp>
            <p:nvSpPr>
              <p:cNvPr id="189" name="Rectangle 188">
                <a:extLst>
                  <a:ext uri="{FF2B5EF4-FFF2-40B4-BE49-F238E27FC236}">
                    <a16:creationId xmlns:a16="http://schemas.microsoft.com/office/drawing/2014/main" id="{D385DF49-7C5E-418B-9E2A-B0670EE99B41}"/>
                  </a:ext>
                </a:extLst>
              </p:cNvPr>
              <p:cNvSpPr/>
              <p:nvPr/>
            </p:nvSpPr>
            <p:spPr>
              <a:xfrm>
                <a:off x="1422668" y="4439183"/>
                <a:ext cx="941079"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Water Pump</a:t>
                </a:r>
              </a:p>
            </p:txBody>
          </p:sp>
          <p:sp>
            <p:nvSpPr>
              <p:cNvPr id="190" name="Rectangle 189">
                <a:extLst>
                  <a:ext uri="{FF2B5EF4-FFF2-40B4-BE49-F238E27FC236}">
                    <a16:creationId xmlns:a16="http://schemas.microsoft.com/office/drawing/2014/main" id="{2C44CC14-A482-452B-B3CC-1262CCC4305E}"/>
                  </a:ext>
                </a:extLst>
              </p:cNvPr>
              <p:cNvSpPr/>
              <p:nvPr/>
            </p:nvSpPr>
            <p:spPr>
              <a:xfrm>
                <a:off x="7471214" y="2723743"/>
                <a:ext cx="1163209"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Ventilation Fans</a:t>
                </a:r>
              </a:p>
            </p:txBody>
          </p:sp>
          <p:sp>
            <p:nvSpPr>
              <p:cNvPr id="191" name="Rectangle 190">
                <a:extLst>
                  <a:ext uri="{FF2B5EF4-FFF2-40B4-BE49-F238E27FC236}">
                    <a16:creationId xmlns:a16="http://schemas.microsoft.com/office/drawing/2014/main" id="{C380069A-90F7-49F8-B8E4-67490A4D21F3}"/>
                  </a:ext>
                </a:extLst>
              </p:cNvPr>
              <p:cNvSpPr/>
              <p:nvPr/>
            </p:nvSpPr>
            <p:spPr>
              <a:xfrm>
                <a:off x="3669825" y="2736669"/>
                <a:ext cx="920752" cy="231908"/>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Central Node</a:t>
                </a:r>
              </a:p>
            </p:txBody>
          </p:sp>
        </p:grpSp>
        <p:pic>
          <p:nvPicPr>
            <p:cNvPr id="8" name="Picture 7">
              <a:extLst>
                <a:ext uri="{FF2B5EF4-FFF2-40B4-BE49-F238E27FC236}">
                  <a16:creationId xmlns:a16="http://schemas.microsoft.com/office/drawing/2014/main" id="{A510EBF5-A3D5-48CF-9A1A-F0A96E2171A3}"/>
                </a:ext>
              </a:extLst>
            </p:cNvPr>
            <p:cNvPicPr>
              <a:picLocks noChangeAspect="1"/>
            </p:cNvPicPr>
            <p:nvPr/>
          </p:nvPicPr>
          <p:blipFill>
            <a:blip r:embed="rId12"/>
            <a:stretch>
              <a:fillRect/>
            </a:stretch>
          </p:blipFill>
          <p:spPr>
            <a:xfrm>
              <a:off x="3390298" y="424217"/>
              <a:ext cx="954367" cy="957465"/>
            </a:xfrm>
            <a:prstGeom prst="rect">
              <a:avLst/>
            </a:prstGeom>
          </p:spPr>
        </p:pic>
        <p:sp>
          <p:nvSpPr>
            <p:cNvPr id="9" name="Arrow: Bent 8">
              <a:extLst>
                <a:ext uri="{FF2B5EF4-FFF2-40B4-BE49-F238E27FC236}">
                  <a16:creationId xmlns:a16="http://schemas.microsoft.com/office/drawing/2014/main" id="{2A04843B-3CD0-4C6E-B17B-F51EDCE338E7}"/>
                </a:ext>
              </a:extLst>
            </p:cNvPr>
            <p:cNvSpPr/>
            <p:nvPr/>
          </p:nvSpPr>
          <p:spPr>
            <a:xfrm flipH="1">
              <a:off x="4405293" y="828771"/>
              <a:ext cx="263001" cy="1283924"/>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solidFill>
                  <a:schemeClr val="tx1"/>
                </a:solidFill>
              </a:endParaRPr>
            </a:p>
          </p:txBody>
        </p:sp>
        <p:sp>
          <p:nvSpPr>
            <p:cNvPr id="10" name="Rectangle 9">
              <a:extLst>
                <a:ext uri="{FF2B5EF4-FFF2-40B4-BE49-F238E27FC236}">
                  <a16:creationId xmlns:a16="http://schemas.microsoft.com/office/drawing/2014/main" id="{F7E548F9-E33C-4690-B970-7492BC4F4A3A}"/>
                </a:ext>
              </a:extLst>
            </p:cNvPr>
            <p:cNvSpPr/>
            <p:nvPr/>
          </p:nvSpPr>
          <p:spPr>
            <a:xfrm>
              <a:off x="3527413" y="1329127"/>
              <a:ext cx="641522" cy="253916"/>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Internet</a:t>
              </a:r>
            </a:p>
          </p:txBody>
        </p:sp>
        <p:pic>
          <p:nvPicPr>
            <p:cNvPr id="11" name="Graphic 196">
              <a:extLst>
                <a:ext uri="{FF2B5EF4-FFF2-40B4-BE49-F238E27FC236}">
                  <a16:creationId xmlns:a16="http://schemas.microsoft.com/office/drawing/2014/main" id="{9254661A-0C7B-4134-94A8-8298736971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7445" y="488861"/>
              <a:ext cx="828176" cy="828176"/>
            </a:xfrm>
            <a:prstGeom prst="rect">
              <a:avLst/>
            </a:prstGeom>
          </p:spPr>
        </p:pic>
        <p:sp>
          <p:nvSpPr>
            <p:cNvPr id="12" name="Arrow: Left 11">
              <a:extLst>
                <a:ext uri="{FF2B5EF4-FFF2-40B4-BE49-F238E27FC236}">
                  <a16:creationId xmlns:a16="http://schemas.microsoft.com/office/drawing/2014/main" id="{DAAEF007-5F90-4DB2-ADFF-2673E9891FD1}"/>
                </a:ext>
              </a:extLst>
            </p:cNvPr>
            <p:cNvSpPr/>
            <p:nvPr/>
          </p:nvSpPr>
          <p:spPr>
            <a:xfrm>
              <a:off x="2710724" y="806305"/>
              <a:ext cx="634049" cy="142107"/>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3" name="Rectangle 12">
              <a:extLst>
                <a:ext uri="{FF2B5EF4-FFF2-40B4-BE49-F238E27FC236}">
                  <a16:creationId xmlns:a16="http://schemas.microsoft.com/office/drawing/2014/main" id="{6D5479F0-A7EE-415F-8B4C-98666AAB5893}"/>
                </a:ext>
              </a:extLst>
            </p:cNvPr>
            <p:cNvSpPr/>
            <p:nvPr/>
          </p:nvSpPr>
          <p:spPr>
            <a:xfrm>
              <a:off x="1587159" y="1323798"/>
              <a:ext cx="1457450" cy="253916"/>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Amazon AWS Server</a:t>
              </a:r>
            </a:p>
          </p:txBody>
        </p:sp>
        <p:sp>
          <p:nvSpPr>
            <p:cNvPr id="14" name="Arrow: Left 13">
              <a:extLst>
                <a:ext uri="{FF2B5EF4-FFF2-40B4-BE49-F238E27FC236}">
                  <a16:creationId xmlns:a16="http://schemas.microsoft.com/office/drawing/2014/main" id="{5C90B693-FCDF-400F-8BF2-CBF6EBF904A4}"/>
                </a:ext>
              </a:extLst>
            </p:cNvPr>
            <p:cNvSpPr/>
            <p:nvPr/>
          </p:nvSpPr>
          <p:spPr>
            <a:xfrm>
              <a:off x="1208568" y="814590"/>
              <a:ext cx="634049" cy="14210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5" name="Rectangle 14">
              <a:extLst>
                <a:ext uri="{FF2B5EF4-FFF2-40B4-BE49-F238E27FC236}">
                  <a16:creationId xmlns:a16="http://schemas.microsoft.com/office/drawing/2014/main" id="{BEA0D4C2-8CF7-4278-9E69-DFB58013EFFF}"/>
                </a:ext>
              </a:extLst>
            </p:cNvPr>
            <p:cNvSpPr/>
            <p:nvPr/>
          </p:nvSpPr>
          <p:spPr>
            <a:xfrm>
              <a:off x="1287622" y="573240"/>
              <a:ext cx="543739" cy="577081"/>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REST</a:t>
              </a:r>
            </a:p>
            <a:p>
              <a:pPr algn="ctr"/>
              <a:endParaRPr lang="en-US" sz="1050" b="0" cap="none" spc="0" dirty="0">
                <a:ln w="0"/>
                <a:solidFill>
                  <a:schemeClr val="tx1"/>
                </a:solidFill>
                <a:effectLst>
                  <a:outerShdw blurRad="38100" dist="19050" dir="2700000" algn="tl" rotWithShape="0">
                    <a:schemeClr val="dk1">
                      <a:alpha val="40000"/>
                    </a:schemeClr>
                  </a:outerShdw>
                </a:effectLst>
              </a:endParaRPr>
            </a:p>
            <a:p>
              <a:pPr algn="ctr"/>
              <a:r>
                <a:rPr lang="en-US" sz="1050" dirty="0">
                  <a:ln w="0"/>
                  <a:solidFill>
                    <a:schemeClr val="tx1"/>
                  </a:solidFill>
                  <a:effectLst>
                    <a:outerShdw blurRad="38100" dist="19050" dir="2700000" algn="tl" rotWithShape="0">
                      <a:schemeClr val="dk1">
                        <a:alpha val="40000"/>
                      </a:schemeClr>
                    </a:outerShdw>
                  </a:effectLst>
                </a:rPr>
                <a:t>APIs</a:t>
              </a:r>
              <a:endParaRPr lang="en-US" sz="1050" b="0" cap="none" spc="0" dirty="0">
                <a:ln w="0"/>
                <a:solidFill>
                  <a:schemeClr val="tx1"/>
                </a:solidFill>
                <a:effectLst>
                  <a:outerShdw blurRad="38100" dist="19050" dir="2700000" algn="tl" rotWithShape="0">
                    <a:schemeClr val="dk1">
                      <a:alpha val="40000"/>
                    </a:schemeClr>
                  </a:outerShdw>
                </a:effectLst>
              </a:endParaRPr>
            </a:p>
          </p:txBody>
        </p:sp>
        <p:grpSp>
          <p:nvGrpSpPr>
            <p:cNvPr id="16" name="Google Shape;2322;p37">
              <a:extLst>
                <a:ext uri="{FF2B5EF4-FFF2-40B4-BE49-F238E27FC236}">
                  <a16:creationId xmlns:a16="http://schemas.microsoft.com/office/drawing/2014/main" id="{E0C0F961-3C89-4B09-B363-F58BBCDA505E}"/>
                </a:ext>
              </a:extLst>
            </p:cNvPr>
            <p:cNvGrpSpPr/>
            <p:nvPr/>
          </p:nvGrpSpPr>
          <p:grpSpPr>
            <a:xfrm>
              <a:off x="105403" y="393174"/>
              <a:ext cx="1043019" cy="1127048"/>
              <a:chOff x="1926580" y="602477"/>
              <a:chExt cx="4456273" cy="4762466"/>
            </a:xfrm>
          </p:grpSpPr>
          <p:sp>
            <p:nvSpPr>
              <p:cNvPr id="17" name="Google Shape;2323;p37">
                <a:extLst>
                  <a:ext uri="{FF2B5EF4-FFF2-40B4-BE49-F238E27FC236}">
                    <a16:creationId xmlns:a16="http://schemas.microsoft.com/office/drawing/2014/main" id="{F1514410-7C9A-47D2-A5DB-A118988A5483}"/>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24;p37">
                <a:extLst>
                  <a:ext uri="{FF2B5EF4-FFF2-40B4-BE49-F238E27FC236}">
                    <a16:creationId xmlns:a16="http://schemas.microsoft.com/office/drawing/2014/main" id="{A15241A4-CC61-4329-9742-4450663ED2B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25;p37">
                <a:extLst>
                  <a:ext uri="{FF2B5EF4-FFF2-40B4-BE49-F238E27FC236}">
                    <a16:creationId xmlns:a16="http://schemas.microsoft.com/office/drawing/2014/main" id="{1F8A3FFE-5504-4F3A-BD80-16A8E870B4BC}"/>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26;p37">
                <a:extLst>
                  <a:ext uri="{FF2B5EF4-FFF2-40B4-BE49-F238E27FC236}">
                    <a16:creationId xmlns:a16="http://schemas.microsoft.com/office/drawing/2014/main" id="{488E709B-3274-480F-A938-E7DDB8B8E375}"/>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27;p37">
                <a:extLst>
                  <a:ext uri="{FF2B5EF4-FFF2-40B4-BE49-F238E27FC236}">
                    <a16:creationId xmlns:a16="http://schemas.microsoft.com/office/drawing/2014/main" id="{CF604739-E0D6-49C9-B404-5CC74E52A9EF}"/>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28;p37">
                <a:extLst>
                  <a:ext uri="{FF2B5EF4-FFF2-40B4-BE49-F238E27FC236}">
                    <a16:creationId xmlns:a16="http://schemas.microsoft.com/office/drawing/2014/main" id="{D8C3BCB0-7153-4195-9F3D-1BE9341C6380}"/>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29;p37">
                <a:extLst>
                  <a:ext uri="{FF2B5EF4-FFF2-40B4-BE49-F238E27FC236}">
                    <a16:creationId xmlns:a16="http://schemas.microsoft.com/office/drawing/2014/main" id="{F5EB16D3-381B-4888-812F-A6E440A170CD}"/>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30;p37">
                <a:extLst>
                  <a:ext uri="{FF2B5EF4-FFF2-40B4-BE49-F238E27FC236}">
                    <a16:creationId xmlns:a16="http://schemas.microsoft.com/office/drawing/2014/main" id="{15A009C2-0B6F-45B4-8528-55C772FFE59C}"/>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31;p37">
                <a:extLst>
                  <a:ext uri="{FF2B5EF4-FFF2-40B4-BE49-F238E27FC236}">
                    <a16:creationId xmlns:a16="http://schemas.microsoft.com/office/drawing/2014/main" id="{F1450E71-CDBD-436D-A17D-A1DB729EBDD3}"/>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32;p37">
                <a:extLst>
                  <a:ext uri="{FF2B5EF4-FFF2-40B4-BE49-F238E27FC236}">
                    <a16:creationId xmlns:a16="http://schemas.microsoft.com/office/drawing/2014/main" id="{153D584D-2525-49E5-8F78-446F868A6AA7}"/>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33;p37">
                <a:extLst>
                  <a:ext uri="{FF2B5EF4-FFF2-40B4-BE49-F238E27FC236}">
                    <a16:creationId xmlns:a16="http://schemas.microsoft.com/office/drawing/2014/main" id="{D10A64E5-4846-4F74-8EB8-56750DF599E3}"/>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34;p37">
                <a:extLst>
                  <a:ext uri="{FF2B5EF4-FFF2-40B4-BE49-F238E27FC236}">
                    <a16:creationId xmlns:a16="http://schemas.microsoft.com/office/drawing/2014/main" id="{5370ACBF-0EEF-4521-A326-A4287583715D}"/>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35;p37">
                <a:extLst>
                  <a:ext uri="{FF2B5EF4-FFF2-40B4-BE49-F238E27FC236}">
                    <a16:creationId xmlns:a16="http://schemas.microsoft.com/office/drawing/2014/main" id="{D77C7A9A-E8D8-4B2A-B21C-E326DD85159A}"/>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36;p37">
                <a:extLst>
                  <a:ext uri="{FF2B5EF4-FFF2-40B4-BE49-F238E27FC236}">
                    <a16:creationId xmlns:a16="http://schemas.microsoft.com/office/drawing/2014/main" id="{D1F1D5B0-1AE2-4EB9-AC41-072322EFA685}"/>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37;p37">
                <a:extLst>
                  <a:ext uri="{FF2B5EF4-FFF2-40B4-BE49-F238E27FC236}">
                    <a16:creationId xmlns:a16="http://schemas.microsoft.com/office/drawing/2014/main" id="{2F4D8770-2CDE-4E98-9ED9-53BA57417279}"/>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38;p37">
                <a:extLst>
                  <a:ext uri="{FF2B5EF4-FFF2-40B4-BE49-F238E27FC236}">
                    <a16:creationId xmlns:a16="http://schemas.microsoft.com/office/drawing/2014/main" id="{AF96380F-6535-4EA1-97CD-E9F1201FE34F}"/>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39;p37">
                <a:extLst>
                  <a:ext uri="{FF2B5EF4-FFF2-40B4-BE49-F238E27FC236}">
                    <a16:creationId xmlns:a16="http://schemas.microsoft.com/office/drawing/2014/main" id="{4BFC45FA-8C93-438B-BAEF-02B8525CDC2D}"/>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40;p37">
                <a:extLst>
                  <a:ext uri="{FF2B5EF4-FFF2-40B4-BE49-F238E27FC236}">
                    <a16:creationId xmlns:a16="http://schemas.microsoft.com/office/drawing/2014/main" id="{D1E78BB3-A1EF-4B09-8031-45F69147ADA1}"/>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41;p37">
                <a:extLst>
                  <a:ext uri="{FF2B5EF4-FFF2-40B4-BE49-F238E27FC236}">
                    <a16:creationId xmlns:a16="http://schemas.microsoft.com/office/drawing/2014/main" id="{D4ED1AA2-7BFC-44AD-BB93-9F091C0FBCA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42;p37">
                <a:extLst>
                  <a:ext uri="{FF2B5EF4-FFF2-40B4-BE49-F238E27FC236}">
                    <a16:creationId xmlns:a16="http://schemas.microsoft.com/office/drawing/2014/main" id="{7AC2FF5A-C133-4796-8C40-CD06388946E1}"/>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43;p37">
                <a:extLst>
                  <a:ext uri="{FF2B5EF4-FFF2-40B4-BE49-F238E27FC236}">
                    <a16:creationId xmlns:a16="http://schemas.microsoft.com/office/drawing/2014/main" id="{50A80A48-FEDB-4EC0-8226-C6247E6E93EB}"/>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44;p37">
                <a:extLst>
                  <a:ext uri="{FF2B5EF4-FFF2-40B4-BE49-F238E27FC236}">
                    <a16:creationId xmlns:a16="http://schemas.microsoft.com/office/drawing/2014/main" id="{8F874449-275C-4C95-BBD5-A120055831D1}"/>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45;p37">
                <a:extLst>
                  <a:ext uri="{FF2B5EF4-FFF2-40B4-BE49-F238E27FC236}">
                    <a16:creationId xmlns:a16="http://schemas.microsoft.com/office/drawing/2014/main" id="{F00B0305-73CF-4C58-AB1B-0DC62B5E3FB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46;p37">
                <a:extLst>
                  <a:ext uri="{FF2B5EF4-FFF2-40B4-BE49-F238E27FC236}">
                    <a16:creationId xmlns:a16="http://schemas.microsoft.com/office/drawing/2014/main" id="{825FAB86-2F43-498A-806A-A6C0E7166C2C}"/>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47;p37">
                <a:extLst>
                  <a:ext uri="{FF2B5EF4-FFF2-40B4-BE49-F238E27FC236}">
                    <a16:creationId xmlns:a16="http://schemas.microsoft.com/office/drawing/2014/main" id="{49D39620-9425-462A-813F-B94C8D5ABAF1}"/>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48;p37">
                <a:extLst>
                  <a:ext uri="{FF2B5EF4-FFF2-40B4-BE49-F238E27FC236}">
                    <a16:creationId xmlns:a16="http://schemas.microsoft.com/office/drawing/2014/main" id="{36C6029C-9A3A-4B19-8EDF-D74D241D874A}"/>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49;p37">
                <a:extLst>
                  <a:ext uri="{FF2B5EF4-FFF2-40B4-BE49-F238E27FC236}">
                    <a16:creationId xmlns:a16="http://schemas.microsoft.com/office/drawing/2014/main" id="{B89E8ABD-F986-4FD7-B303-5204F591734A}"/>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50;p37">
                <a:extLst>
                  <a:ext uri="{FF2B5EF4-FFF2-40B4-BE49-F238E27FC236}">
                    <a16:creationId xmlns:a16="http://schemas.microsoft.com/office/drawing/2014/main" id="{6E2ED5AE-78F2-4B6E-99D0-A78F4AF92BFA}"/>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51;p37">
                <a:extLst>
                  <a:ext uri="{FF2B5EF4-FFF2-40B4-BE49-F238E27FC236}">
                    <a16:creationId xmlns:a16="http://schemas.microsoft.com/office/drawing/2014/main" id="{46CD943D-7B7A-4EA1-B120-CE8DBD765FE6}"/>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52;p37">
                <a:extLst>
                  <a:ext uri="{FF2B5EF4-FFF2-40B4-BE49-F238E27FC236}">
                    <a16:creationId xmlns:a16="http://schemas.microsoft.com/office/drawing/2014/main" id="{41694093-D40B-4DDF-A52F-22E2880DC225}"/>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53;p37">
                <a:extLst>
                  <a:ext uri="{FF2B5EF4-FFF2-40B4-BE49-F238E27FC236}">
                    <a16:creationId xmlns:a16="http://schemas.microsoft.com/office/drawing/2014/main" id="{8214DFAD-9B2C-4F08-84B6-2A929A244F30}"/>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54;p37">
                <a:extLst>
                  <a:ext uri="{FF2B5EF4-FFF2-40B4-BE49-F238E27FC236}">
                    <a16:creationId xmlns:a16="http://schemas.microsoft.com/office/drawing/2014/main" id="{C7F8FA54-4CAC-401A-B4BA-26A21F6E3903}"/>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55;p37">
                <a:extLst>
                  <a:ext uri="{FF2B5EF4-FFF2-40B4-BE49-F238E27FC236}">
                    <a16:creationId xmlns:a16="http://schemas.microsoft.com/office/drawing/2014/main" id="{CFB3520F-56C0-4D3D-8D4E-8DDAFF5A8D98}"/>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56;p37">
                <a:extLst>
                  <a:ext uri="{FF2B5EF4-FFF2-40B4-BE49-F238E27FC236}">
                    <a16:creationId xmlns:a16="http://schemas.microsoft.com/office/drawing/2014/main" id="{9D88093F-62EB-461E-BD03-014E8EF6C4AB}"/>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57;p37">
                <a:extLst>
                  <a:ext uri="{FF2B5EF4-FFF2-40B4-BE49-F238E27FC236}">
                    <a16:creationId xmlns:a16="http://schemas.microsoft.com/office/drawing/2014/main" id="{EEE1CE0E-2ABA-4E87-A5DF-7B6BEF575FF0}"/>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58;p37">
                <a:extLst>
                  <a:ext uri="{FF2B5EF4-FFF2-40B4-BE49-F238E27FC236}">
                    <a16:creationId xmlns:a16="http://schemas.microsoft.com/office/drawing/2014/main" id="{8053F446-3019-4A7C-A3A0-B8795C1ADB8D}"/>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59;p37">
                <a:extLst>
                  <a:ext uri="{FF2B5EF4-FFF2-40B4-BE49-F238E27FC236}">
                    <a16:creationId xmlns:a16="http://schemas.microsoft.com/office/drawing/2014/main" id="{26DD3D4F-0E0A-4BCF-86DC-0122A7D01F1F}"/>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60;p37">
                <a:extLst>
                  <a:ext uri="{FF2B5EF4-FFF2-40B4-BE49-F238E27FC236}">
                    <a16:creationId xmlns:a16="http://schemas.microsoft.com/office/drawing/2014/main" id="{22247B43-EE35-4391-8C60-D8AFE73EF691}"/>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61;p37">
                <a:extLst>
                  <a:ext uri="{FF2B5EF4-FFF2-40B4-BE49-F238E27FC236}">
                    <a16:creationId xmlns:a16="http://schemas.microsoft.com/office/drawing/2014/main" id="{4D2E3B3E-5387-4513-B79D-F01A06BB6930}"/>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62;p37">
                <a:extLst>
                  <a:ext uri="{FF2B5EF4-FFF2-40B4-BE49-F238E27FC236}">
                    <a16:creationId xmlns:a16="http://schemas.microsoft.com/office/drawing/2014/main" id="{7B1B525C-2A0B-4712-95E4-3C54C9D73E69}"/>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63;p37">
                <a:extLst>
                  <a:ext uri="{FF2B5EF4-FFF2-40B4-BE49-F238E27FC236}">
                    <a16:creationId xmlns:a16="http://schemas.microsoft.com/office/drawing/2014/main" id="{7ED99A83-30EC-43FB-9EE8-158FC3AD6CA5}"/>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64;p37">
                <a:extLst>
                  <a:ext uri="{FF2B5EF4-FFF2-40B4-BE49-F238E27FC236}">
                    <a16:creationId xmlns:a16="http://schemas.microsoft.com/office/drawing/2014/main" id="{959631BF-1141-409E-A45A-FBE6E40F93C9}"/>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65;p37">
                <a:extLst>
                  <a:ext uri="{FF2B5EF4-FFF2-40B4-BE49-F238E27FC236}">
                    <a16:creationId xmlns:a16="http://schemas.microsoft.com/office/drawing/2014/main" id="{A4172DBD-F086-440C-8B14-F1097C7138D9}"/>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66;p37">
                <a:extLst>
                  <a:ext uri="{FF2B5EF4-FFF2-40B4-BE49-F238E27FC236}">
                    <a16:creationId xmlns:a16="http://schemas.microsoft.com/office/drawing/2014/main" id="{3851B45D-93D0-4C90-BBF9-D6BBFAD14113}"/>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67;p37">
                <a:extLst>
                  <a:ext uri="{FF2B5EF4-FFF2-40B4-BE49-F238E27FC236}">
                    <a16:creationId xmlns:a16="http://schemas.microsoft.com/office/drawing/2014/main" id="{110FD4CE-0295-482E-A2B9-48DEB6FB3CF7}"/>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68;p37">
                <a:extLst>
                  <a:ext uri="{FF2B5EF4-FFF2-40B4-BE49-F238E27FC236}">
                    <a16:creationId xmlns:a16="http://schemas.microsoft.com/office/drawing/2014/main" id="{D8031E6D-630B-409B-BD7F-9CAEF0C024CC}"/>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69;p37">
                <a:extLst>
                  <a:ext uri="{FF2B5EF4-FFF2-40B4-BE49-F238E27FC236}">
                    <a16:creationId xmlns:a16="http://schemas.microsoft.com/office/drawing/2014/main" id="{34421AB1-1676-438C-870A-FD63512C1552}"/>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70;p37">
                <a:extLst>
                  <a:ext uri="{FF2B5EF4-FFF2-40B4-BE49-F238E27FC236}">
                    <a16:creationId xmlns:a16="http://schemas.microsoft.com/office/drawing/2014/main" id="{EAB91C5B-F1C9-49A6-8C77-CE1B25B04F1B}"/>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71;p37">
                <a:extLst>
                  <a:ext uri="{FF2B5EF4-FFF2-40B4-BE49-F238E27FC236}">
                    <a16:creationId xmlns:a16="http://schemas.microsoft.com/office/drawing/2014/main" id="{8C6AC2F5-9831-47D9-8E59-778657D25F8B}"/>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72;p37">
                <a:extLst>
                  <a:ext uri="{FF2B5EF4-FFF2-40B4-BE49-F238E27FC236}">
                    <a16:creationId xmlns:a16="http://schemas.microsoft.com/office/drawing/2014/main" id="{8AAE739F-6B1B-4E72-95A1-D153B0798604}"/>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73;p37">
                <a:extLst>
                  <a:ext uri="{FF2B5EF4-FFF2-40B4-BE49-F238E27FC236}">
                    <a16:creationId xmlns:a16="http://schemas.microsoft.com/office/drawing/2014/main" id="{E869E69E-337C-4A03-AE1D-4E756303013A}"/>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74;p37">
                <a:extLst>
                  <a:ext uri="{FF2B5EF4-FFF2-40B4-BE49-F238E27FC236}">
                    <a16:creationId xmlns:a16="http://schemas.microsoft.com/office/drawing/2014/main" id="{1233031B-9983-4782-ADE3-0050A0AAE3F5}"/>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75;p37">
                <a:extLst>
                  <a:ext uri="{FF2B5EF4-FFF2-40B4-BE49-F238E27FC236}">
                    <a16:creationId xmlns:a16="http://schemas.microsoft.com/office/drawing/2014/main" id="{32E9867A-9A3E-4D0B-B284-F9BC1C6E376F}"/>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76;p37">
                <a:extLst>
                  <a:ext uri="{FF2B5EF4-FFF2-40B4-BE49-F238E27FC236}">
                    <a16:creationId xmlns:a16="http://schemas.microsoft.com/office/drawing/2014/main" id="{D200D0C7-D3A4-47B7-B9DA-2122F19BB0AB}"/>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77;p37">
                <a:extLst>
                  <a:ext uri="{FF2B5EF4-FFF2-40B4-BE49-F238E27FC236}">
                    <a16:creationId xmlns:a16="http://schemas.microsoft.com/office/drawing/2014/main" id="{B92B9B71-925B-43E8-987C-9708FA048953}"/>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78;p37">
                <a:extLst>
                  <a:ext uri="{FF2B5EF4-FFF2-40B4-BE49-F238E27FC236}">
                    <a16:creationId xmlns:a16="http://schemas.microsoft.com/office/drawing/2014/main" id="{4C9FF6DA-12F4-4A55-879E-DA06658D15FF}"/>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79;p37">
                <a:extLst>
                  <a:ext uri="{FF2B5EF4-FFF2-40B4-BE49-F238E27FC236}">
                    <a16:creationId xmlns:a16="http://schemas.microsoft.com/office/drawing/2014/main" id="{BB639965-A56A-4AFD-8DD8-FB5AB8911C99}"/>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80;p37">
                <a:extLst>
                  <a:ext uri="{FF2B5EF4-FFF2-40B4-BE49-F238E27FC236}">
                    <a16:creationId xmlns:a16="http://schemas.microsoft.com/office/drawing/2014/main" id="{1553089C-18C6-42A3-9DF2-D00DFF6DBBC2}"/>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81;p37">
                <a:extLst>
                  <a:ext uri="{FF2B5EF4-FFF2-40B4-BE49-F238E27FC236}">
                    <a16:creationId xmlns:a16="http://schemas.microsoft.com/office/drawing/2014/main" id="{A120B0D8-9191-4A77-AF54-64ED23B834A3}"/>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82;p37">
                <a:extLst>
                  <a:ext uri="{FF2B5EF4-FFF2-40B4-BE49-F238E27FC236}">
                    <a16:creationId xmlns:a16="http://schemas.microsoft.com/office/drawing/2014/main" id="{AD1634FE-0A9D-4C3D-AE91-8180EC534035}"/>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83;p37">
                <a:extLst>
                  <a:ext uri="{FF2B5EF4-FFF2-40B4-BE49-F238E27FC236}">
                    <a16:creationId xmlns:a16="http://schemas.microsoft.com/office/drawing/2014/main" id="{714876E9-5C2F-439C-8AC5-474A93628AD9}"/>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84;p37">
                <a:extLst>
                  <a:ext uri="{FF2B5EF4-FFF2-40B4-BE49-F238E27FC236}">
                    <a16:creationId xmlns:a16="http://schemas.microsoft.com/office/drawing/2014/main" id="{6041CC77-0ABF-40F6-9ED4-B6372B3D65C7}"/>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85;p37">
                <a:extLst>
                  <a:ext uri="{FF2B5EF4-FFF2-40B4-BE49-F238E27FC236}">
                    <a16:creationId xmlns:a16="http://schemas.microsoft.com/office/drawing/2014/main" id="{F0BB4952-1A5A-48CD-BDDC-2DE4DCB21F9A}"/>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86;p37">
                <a:extLst>
                  <a:ext uri="{FF2B5EF4-FFF2-40B4-BE49-F238E27FC236}">
                    <a16:creationId xmlns:a16="http://schemas.microsoft.com/office/drawing/2014/main" id="{B061DF9A-DC30-436A-994A-880A8101DF5B}"/>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387;p37">
                <a:extLst>
                  <a:ext uri="{FF2B5EF4-FFF2-40B4-BE49-F238E27FC236}">
                    <a16:creationId xmlns:a16="http://schemas.microsoft.com/office/drawing/2014/main" id="{491FDD59-CF05-4CB9-82D9-FD41B9FA7657}"/>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388;p37">
                <a:extLst>
                  <a:ext uri="{FF2B5EF4-FFF2-40B4-BE49-F238E27FC236}">
                    <a16:creationId xmlns:a16="http://schemas.microsoft.com/office/drawing/2014/main" id="{E2D907FC-539B-4FF8-919F-643439004FB2}"/>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389;p37">
                <a:extLst>
                  <a:ext uri="{FF2B5EF4-FFF2-40B4-BE49-F238E27FC236}">
                    <a16:creationId xmlns:a16="http://schemas.microsoft.com/office/drawing/2014/main" id="{A75F93C1-A8C3-4B39-845D-C815E8FDE6F9}"/>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390;p37">
                <a:extLst>
                  <a:ext uri="{FF2B5EF4-FFF2-40B4-BE49-F238E27FC236}">
                    <a16:creationId xmlns:a16="http://schemas.microsoft.com/office/drawing/2014/main" id="{887B1CDB-61F5-426A-988D-9DE69E355437}"/>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391;p37">
                <a:extLst>
                  <a:ext uri="{FF2B5EF4-FFF2-40B4-BE49-F238E27FC236}">
                    <a16:creationId xmlns:a16="http://schemas.microsoft.com/office/drawing/2014/main" id="{BF4A22F9-26A2-4F09-BB04-9B6EA9C6B6B7}"/>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392;p37">
                <a:extLst>
                  <a:ext uri="{FF2B5EF4-FFF2-40B4-BE49-F238E27FC236}">
                    <a16:creationId xmlns:a16="http://schemas.microsoft.com/office/drawing/2014/main" id="{F05C35C1-ACA8-494E-9053-A871D2507981}"/>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393;p37">
                <a:extLst>
                  <a:ext uri="{FF2B5EF4-FFF2-40B4-BE49-F238E27FC236}">
                    <a16:creationId xmlns:a16="http://schemas.microsoft.com/office/drawing/2014/main" id="{3EC03A19-AAC3-4F40-9606-F7B15E119B1A}"/>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394;p37">
                <a:extLst>
                  <a:ext uri="{FF2B5EF4-FFF2-40B4-BE49-F238E27FC236}">
                    <a16:creationId xmlns:a16="http://schemas.microsoft.com/office/drawing/2014/main" id="{E78A5843-3EEC-4556-9483-0A7FFAB20A97}"/>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395;p37">
                <a:extLst>
                  <a:ext uri="{FF2B5EF4-FFF2-40B4-BE49-F238E27FC236}">
                    <a16:creationId xmlns:a16="http://schemas.microsoft.com/office/drawing/2014/main" id="{762F6684-9353-49D1-847D-48D864C3080A}"/>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396;p37">
                <a:extLst>
                  <a:ext uri="{FF2B5EF4-FFF2-40B4-BE49-F238E27FC236}">
                    <a16:creationId xmlns:a16="http://schemas.microsoft.com/office/drawing/2014/main" id="{571A01B7-607E-4E21-9B04-2DDA2B4B1583}"/>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397;p37">
                <a:extLst>
                  <a:ext uri="{FF2B5EF4-FFF2-40B4-BE49-F238E27FC236}">
                    <a16:creationId xmlns:a16="http://schemas.microsoft.com/office/drawing/2014/main" id="{8CEDA2F8-0601-4393-A92C-FDD779D13F13}"/>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398;p37">
                <a:extLst>
                  <a:ext uri="{FF2B5EF4-FFF2-40B4-BE49-F238E27FC236}">
                    <a16:creationId xmlns:a16="http://schemas.microsoft.com/office/drawing/2014/main" id="{FC60D975-23CC-41B0-8363-AD41642DA71B}"/>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399;p37">
                <a:extLst>
                  <a:ext uri="{FF2B5EF4-FFF2-40B4-BE49-F238E27FC236}">
                    <a16:creationId xmlns:a16="http://schemas.microsoft.com/office/drawing/2014/main" id="{39997033-27E5-4236-B36F-A0A33160BFAD}"/>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00;p37">
                <a:extLst>
                  <a:ext uri="{FF2B5EF4-FFF2-40B4-BE49-F238E27FC236}">
                    <a16:creationId xmlns:a16="http://schemas.microsoft.com/office/drawing/2014/main" id="{D74C4BB5-791B-4AC9-B64B-965DDFBC66BF}"/>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01;p37">
                <a:extLst>
                  <a:ext uri="{FF2B5EF4-FFF2-40B4-BE49-F238E27FC236}">
                    <a16:creationId xmlns:a16="http://schemas.microsoft.com/office/drawing/2014/main" id="{644AD151-E585-405B-A313-D506AD7DC87F}"/>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02;p37">
                <a:extLst>
                  <a:ext uri="{FF2B5EF4-FFF2-40B4-BE49-F238E27FC236}">
                    <a16:creationId xmlns:a16="http://schemas.microsoft.com/office/drawing/2014/main" id="{D5704B51-3AAD-4135-967C-4EC87809A4BB}"/>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03;p37">
                <a:extLst>
                  <a:ext uri="{FF2B5EF4-FFF2-40B4-BE49-F238E27FC236}">
                    <a16:creationId xmlns:a16="http://schemas.microsoft.com/office/drawing/2014/main" id="{90088B69-4CF0-4753-84D0-2D7F77BD504A}"/>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04;p37">
                <a:extLst>
                  <a:ext uri="{FF2B5EF4-FFF2-40B4-BE49-F238E27FC236}">
                    <a16:creationId xmlns:a16="http://schemas.microsoft.com/office/drawing/2014/main" id="{4B078595-20CB-4B98-BA38-72FDCCA6936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05;p37">
                <a:extLst>
                  <a:ext uri="{FF2B5EF4-FFF2-40B4-BE49-F238E27FC236}">
                    <a16:creationId xmlns:a16="http://schemas.microsoft.com/office/drawing/2014/main" id="{5421F48E-D1DD-4213-89FE-FA6E7DC4EF2F}"/>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06;p37">
                <a:extLst>
                  <a:ext uri="{FF2B5EF4-FFF2-40B4-BE49-F238E27FC236}">
                    <a16:creationId xmlns:a16="http://schemas.microsoft.com/office/drawing/2014/main" id="{AB8FC7B0-79CE-4D5A-815A-5A473C09AEF1}"/>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07;p37">
                <a:extLst>
                  <a:ext uri="{FF2B5EF4-FFF2-40B4-BE49-F238E27FC236}">
                    <a16:creationId xmlns:a16="http://schemas.microsoft.com/office/drawing/2014/main" id="{609E71B6-EA71-4C34-AAEF-649ED32B9DA2}"/>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08;p37">
                <a:extLst>
                  <a:ext uri="{FF2B5EF4-FFF2-40B4-BE49-F238E27FC236}">
                    <a16:creationId xmlns:a16="http://schemas.microsoft.com/office/drawing/2014/main" id="{3EFFEC8D-7876-4595-BCEA-EEDFECC37FE6}"/>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09;p37">
                <a:extLst>
                  <a:ext uri="{FF2B5EF4-FFF2-40B4-BE49-F238E27FC236}">
                    <a16:creationId xmlns:a16="http://schemas.microsoft.com/office/drawing/2014/main" id="{A9CDFF07-AC78-437B-ACB9-E6C77DE6BC0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10;p37">
                <a:extLst>
                  <a:ext uri="{FF2B5EF4-FFF2-40B4-BE49-F238E27FC236}">
                    <a16:creationId xmlns:a16="http://schemas.microsoft.com/office/drawing/2014/main" id="{5C684A0E-4B08-4E75-BB97-7D02D28E428A}"/>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11;p37">
                <a:extLst>
                  <a:ext uri="{FF2B5EF4-FFF2-40B4-BE49-F238E27FC236}">
                    <a16:creationId xmlns:a16="http://schemas.microsoft.com/office/drawing/2014/main" id="{273592EF-E250-4C47-8D75-7C8054CACE73}"/>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12;p37">
                <a:extLst>
                  <a:ext uri="{FF2B5EF4-FFF2-40B4-BE49-F238E27FC236}">
                    <a16:creationId xmlns:a16="http://schemas.microsoft.com/office/drawing/2014/main" id="{C41B10EC-A1B3-498A-B90C-92AFE9600F9E}"/>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13;p37">
                <a:extLst>
                  <a:ext uri="{FF2B5EF4-FFF2-40B4-BE49-F238E27FC236}">
                    <a16:creationId xmlns:a16="http://schemas.microsoft.com/office/drawing/2014/main" id="{FB136EF4-7E1B-4E9C-9B6E-48F7FC37EDF8}"/>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14;p37">
                <a:extLst>
                  <a:ext uri="{FF2B5EF4-FFF2-40B4-BE49-F238E27FC236}">
                    <a16:creationId xmlns:a16="http://schemas.microsoft.com/office/drawing/2014/main" id="{62478AC8-08CD-4F2C-9B9A-8844490D80C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15;p37">
                <a:extLst>
                  <a:ext uri="{FF2B5EF4-FFF2-40B4-BE49-F238E27FC236}">
                    <a16:creationId xmlns:a16="http://schemas.microsoft.com/office/drawing/2014/main" id="{B1677E85-4BB5-412A-BE67-B122004944A0}"/>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16;p37">
                <a:extLst>
                  <a:ext uri="{FF2B5EF4-FFF2-40B4-BE49-F238E27FC236}">
                    <a16:creationId xmlns:a16="http://schemas.microsoft.com/office/drawing/2014/main" id="{80BB7D17-D3DD-4E90-A307-3D8FC01A3EE4}"/>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17;p37">
                <a:extLst>
                  <a:ext uri="{FF2B5EF4-FFF2-40B4-BE49-F238E27FC236}">
                    <a16:creationId xmlns:a16="http://schemas.microsoft.com/office/drawing/2014/main" id="{356770EF-BDEE-4BDA-9B4B-ED1B8E8879DA}"/>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18;p37">
                <a:extLst>
                  <a:ext uri="{FF2B5EF4-FFF2-40B4-BE49-F238E27FC236}">
                    <a16:creationId xmlns:a16="http://schemas.microsoft.com/office/drawing/2014/main" id="{D6F20789-AFDF-452B-9963-79EA1B21E78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19;p37">
                <a:extLst>
                  <a:ext uri="{FF2B5EF4-FFF2-40B4-BE49-F238E27FC236}">
                    <a16:creationId xmlns:a16="http://schemas.microsoft.com/office/drawing/2014/main" id="{272D844A-6650-4FA9-9EA2-EF91E3BFDF45}"/>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20;p37">
                <a:extLst>
                  <a:ext uri="{FF2B5EF4-FFF2-40B4-BE49-F238E27FC236}">
                    <a16:creationId xmlns:a16="http://schemas.microsoft.com/office/drawing/2014/main" id="{FE03FFBA-59E5-4FBD-B360-F5A920D69B49}"/>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21;p37">
                <a:extLst>
                  <a:ext uri="{FF2B5EF4-FFF2-40B4-BE49-F238E27FC236}">
                    <a16:creationId xmlns:a16="http://schemas.microsoft.com/office/drawing/2014/main" id="{8A012DF5-B8A7-4EAD-A0BB-E23E4587A1E1}"/>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22;p37">
                <a:extLst>
                  <a:ext uri="{FF2B5EF4-FFF2-40B4-BE49-F238E27FC236}">
                    <a16:creationId xmlns:a16="http://schemas.microsoft.com/office/drawing/2014/main" id="{E719121A-B7E7-4F55-AB1F-07D108EE4406}"/>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23;p37">
                <a:extLst>
                  <a:ext uri="{FF2B5EF4-FFF2-40B4-BE49-F238E27FC236}">
                    <a16:creationId xmlns:a16="http://schemas.microsoft.com/office/drawing/2014/main" id="{25F1A471-F553-4731-8D73-4DDAC19CC465}"/>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24;p37">
                <a:extLst>
                  <a:ext uri="{FF2B5EF4-FFF2-40B4-BE49-F238E27FC236}">
                    <a16:creationId xmlns:a16="http://schemas.microsoft.com/office/drawing/2014/main" id="{CE840312-3BE5-41A8-B53B-2387E65C0681}"/>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25;p37">
                <a:extLst>
                  <a:ext uri="{FF2B5EF4-FFF2-40B4-BE49-F238E27FC236}">
                    <a16:creationId xmlns:a16="http://schemas.microsoft.com/office/drawing/2014/main" id="{AED632D4-3D4C-4808-9AC2-E727F275B0A9}"/>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26;p37">
                <a:extLst>
                  <a:ext uri="{FF2B5EF4-FFF2-40B4-BE49-F238E27FC236}">
                    <a16:creationId xmlns:a16="http://schemas.microsoft.com/office/drawing/2014/main" id="{14D036E5-3C35-4802-A892-26331A27EE7A}"/>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27;p37">
                <a:extLst>
                  <a:ext uri="{FF2B5EF4-FFF2-40B4-BE49-F238E27FC236}">
                    <a16:creationId xmlns:a16="http://schemas.microsoft.com/office/drawing/2014/main" id="{00385FA5-83A5-45E4-8821-893AA6C4CE9F}"/>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28;p37">
                <a:extLst>
                  <a:ext uri="{FF2B5EF4-FFF2-40B4-BE49-F238E27FC236}">
                    <a16:creationId xmlns:a16="http://schemas.microsoft.com/office/drawing/2014/main" id="{C8A4A1D7-13C8-4E98-A587-84C70E8BF588}"/>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29;p37">
                <a:extLst>
                  <a:ext uri="{FF2B5EF4-FFF2-40B4-BE49-F238E27FC236}">
                    <a16:creationId xmlns:a16="http://schemas.microsoft.com/office/drawing/2014/main" id="{4573A7AC-9CF6-4C4A-AAFC-B4BD35B94DF6}"/>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30;p37">
                <a:extLst>
                  <a:ext uri="{FF2B5EF4-FFF2-40B4-BE49-F238E27FC236}">
                    <a16:creationId xmlns:a16="http://schemas.microsoft.com/office/drawing/2014/main" id="{7C1DD528-2EFF-4382-9A9F-AFBA8685453C}"/>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31;p37">
                <a:extLst>
                  <a:ext uri="{FF2B5EF4-FFF2-40B4-BE49-F238E27FC236}">
                    <a16:creationId xmlns:a16="http://schemas.microsoft.com/office/drawing/2014/main" id="{7E83F8A0-6DC8-4A77-A6FF-F397EED273B2}"/>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32;p37">
                <a:extLst>
                  <a:ext uri="{FF2B5EF4-FFF2-40B4-BE49-F238E27FC236}">
                    <a16:creationId xmlns:a16="http://schemas.microsoft.com/office/drawing/2014/main" id="{13D3F126-0B63-42C8-8DB4-6243A30A2D28}"/>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33;p37">
                <a:extLst>
                  <a:ext uri="{FF2B5EF4-FFF2-40B4-BE49-F238E27FC236}">
                    <a16:creationId xmlns:a16="http://schemas.microsoft.com/office/drawing/2014/main" id="{CE6D62F1-C879-4D9E-813A-D0A257158D38}"/>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34;p37">
                <a:extLst>
                  <a:ext uri="{FF2B5EF4-FFF2-40B4-BE49-F238E27FC236}">
                    <a16:creationId xmlns:a16="http://schemas.microsoft.com/office/drawing/2014/main" id="{47D5EE5D-63B8-464C-914D-301FB7B9D039}"/>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35;p37">
                <a:extLst>
                  <a:ext uri="{FF2B5EF4-FFF2-40B4-BE49-F238E27FC236}">
                    <a16:creationId xmlns:a16="http://schemas.microsoft.com/office/drawing/2014/main" id="{94FA8DD8-03A5-4428-A240-5FF75D5B12DA}"/>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36;p37">
                <a:extLst>
                  <a:ext uri="{FF2B5EF4-FFF2-40B4-BE49-F238E27FC236}">
                    <a16:creationId xmlns:a16="http://schemas.microsoft.com/office/drawing/2014/main" id="{C0CB2D13-CFED-46E2-BF6F-E7110DDA7B77}"/>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37;p37">
                <a:extLst>
                  <a:ext uri="{FF2B5EF4-FFF2-40B4-BE49-F238E27FC236}">
                    <a16:creationId xmlns:a16="http://schemas.microsoft.com/office/drawing/2014/main" id="{2DACE088-5D10-475C-862A-B2783F60295E}"/>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38;p37">
                <a:extLst>
                  <a:ext uri="{FF2B5EF4-FFF2-40B4-BE49-F238E27FC236}">
                    <a16:creationId xmlns:a16="http://schemas.microsoft.com/office/drawing/2014/main" id="{5940EA97-4C79-4CD7-8D88-E5AD74B6CA09}"/>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39;p37">
                <a:extLst>
                  <a:ext uri="{FF2B5EF4-FFF2-40B4-BE49-F238E27FC236}">
                    <a16:creationId xmlns:a16="http://schemas.microsoft.com/office/drawing/2014/main" id="{0E9D32CA-3F0B-432B-90E3-EA5BA1CFE347}"/>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40;p37">
                <a:extLst>
                  <a:ext uri="{FF2B5EF4-FFF2-40B4-BE49-F238E27FC236}">
                    <a16:creationId xmlns:a16="http://schemas.microsoft.com/office/drawing/2014/main" id="{38039BA8-30A2-4906-9DE7-31CC8A01678C}"/>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41;p37">
                <a:extLst>
                  <a:ext uri="{FF2B5EF4-FFF2-40B4-BE49-F238E27FC236}">
                    <a16:creationId xmlns:a16="http://schemas.microsoft.com/office/drawing/2014/main" id="{49E0062C-C52A-4627-A382-6811F320524F}"/>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42;p37">
                <a:extLst>
                  <a:ext uri="{FF2B5EF4-FFF2-40B4-BE49-F238E27FC236}">
                    <a16:creationId xmlns:a16="http://schemas.microsoft.com/office/drawing/2014/main" id="{CD51A1FE-D139-4BFE-A576-F7BBDE5D2948}"/>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43;p37">
                <a:extLst>
                  <a:ext uri="{FF2B5EF4-FFF2-40B4-BE49-F238E27FC236}">
                    <a16:creationId xmlns:a16="http://schemas.microsoft.com/office/drawing/2014/main" id="{C6F52A5F-869B-41D1-A1D7-FD81ECA0EDA3}"/>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44;p37">
                <a:extLst>
                  <a:ext uri="{FF2B5EF4-FFF2-40B4-BE49-F238E27FC236}">
                    <a16:creationId xmlns:a16="http://schemas.microsoft.com/office/drawing/2014/main" id="{3EA593DE-66B8-45CE-8B85-FC1B4E521FE2}"/>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45;p37">
                <a:extLst>
                  <a:ext uri="{FF2B5EF4-FFF2-40B4-BE49-F238E27FC236}">
                    <a16:creationId xmlns:a16="http://schemas.microsoft.com/office/drawing/2014/main" id="{A76732F5-44CE-4BAB-96C3-DD37E495A8E2}"/>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46;p37">
                <a:extLst>
                  <a:ext uri="{FF2B5EF4-FFF2-40B4-BE49-F238E27FC236}">
                    <a16:creationId xmlns:a16="http://schemas.microsoft.com/office/drawing/2014/main" id="{0D37CF76-4040-435E-9758-D2E1825AE6A0}"/>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47;p37">
                <a:extLst>
                  <a:ext uri="{FF2B5EF4-FFF2-40B4-BE49-F238E27FC236}">
                    <a16:creationId xmlns:a16="http://schemas.microsoft.com/office/drawing/2014/main" id="{FC3D4341-67B9-4E47-8150-F42C0083161B}"/>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48;p37">
                <a:extLst>
                  <a:ext uri="{FF2B5EF4-FFF2-40B4-BE49-F238E27FC236}">
                    <a16:creationId xmlns:a16="http://schemas.microsoft.com/office/drawing/2014/main" id="{C70AA1E1-3574-4BD0-B5B6-952BB84A8CB9}"/>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49;p37">
                <a:extLst>
                  <a:ext uri="{FF2B5EF4-FFF2-40B4-BE49-F238E27FC236}">
                    <a16:creationId xmlns:a16="http://schemas.microsoft.com/office/drawing/2014/main" id="{A89786D2-3FB1-4329-A779-8E303BCD9F77}"/>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50;p37">
                <a:extLst>
                  <a:ext uri="{FF2B5EF4-FFF2-40B4-BE49-F238E27FC236}">
                    <a16:creationId xmlns:a16="http://schemas.microsoft.com/office/drawing/2014/main" id="{0F47B28C-CCB5-4661-A75C-BAE510C4CA28}"/>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51;p37">
                <a:extLst>
                  <a:ext uri="{FF2B5EF4-FFF2-40B4-BE49-F238E27FC236}">
                    <a16:creationId xmlns:a16="http://schemas.microsoft.com/office/drawing/2014/main" id="{90FED4D4-44C0-4AB9-A0AA-D6747C2420F3}"/>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52;p37">
                <a:extLst>
                  <a:ext uri="{FF2B5EF4-FFF2-40B4-BE49-F238E27FC236}">
                    <a16:creationId xmlns:a16="http://schemas.microsoft.com/office/drawing/2014/main" id="{817CE02D-05E7-4F63-A149-337DD5A0F80D}"/>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53;p37">
                <a:extLst>
                  <a:ext uri="{FF2B5EF4-FFF2-40B4-BE49-F238E27FC236}">
                    <a16:creationId xmlns:a16="http://schemas.microsoft.com/office/drawing/2014/main" id="{C62AEF59-A8C6-460B-990F-77A0267A09DA}"/>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54;p37">
                <a:extLst>
                  <a:ext uri="{FF2B5EF4-FFF2-40B4-BE49-F238E27FC236}">
                    <a16:creationId xmlns:a16="http://schemas.microsoft.com/office/drawing/2014/main" id="{0F3E7618-778E-466B-BA23-5347803FBA62}"/>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55;p37">
                <a:extLst>
                  <a:ext uri="{FF2B5EF4-FFF2-40B4-BE49-F238E27FC236}">
                    <a16:creationId xmlns:a16="http://schemas.microsoft.com/office/drawing/2014/main" id="{A9A6DACC-07D9-4661-879B-230DFCE58E30}"/>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56;p37">
                <a:extLst>
                  <a:ext uri="{FF2B5EF4-FFF2-40B4-BE49-F238E27FC236}">
                    <a16:creationId xmlns:a16="http://schemas.microsoft.com/office/drawing/2014/main" id="{AE1B4672-F3EC-4983-A96F-5F0FEB326665}"/>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57;p37">
                <a:extLst>
                  <a:ext uri="{FF2B5EF4-FFF2-40B4-BE49-F238E27FC236}">
                    <a16:creationId xmlns:a16="http://schemas.microsoft.com/office/drawing/2014/main" id="{FC08A06F-8267-47BF-9340-03BCA4A73131}"/>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58;p37">
                <a:extLst>
                  <a:ext uri="{FF2B5EF4-FFF2-40B4-BE49-F238E27FC236}">
                    <a16:creationId xmlns:a16="http://schemas.microsoft.com/office/drawing/2014/main" id="{4E061C4C-EB32-44A5-A58F-B20F6FA3F68C}"/>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59;p37">
                <a:extLst>
                  <a:ext uri="{FF2B5EF4-FFF2-40B4-BE49-F238E27FC236}">
                    <a16:creationId xmlns:a16="http://schemas.microsoft.com/office/drawing/2014/main" id="{8614C4DB-70FA-4583-B7AB-46BA958DB6D9}"/>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460;p37">
                <a:extLst>
                  <a:ext uri="{FF2B5EF4-FFF2-40B4-BE49-F238E27FC236}">
                    <a16:creationId xmlns:a16="http://schemas.microsoft.com/office/drawing/2014/main" id="{46DE20C3-57BF-4B9C-9819-3324323141E7}"/>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461;p37">
                <a:extLst>
                  <a:ext uri="{FF2B5EF4-FFF2-40B4-BE49-F238E27FC236}">
                    <a16:creationId xmlns:a16="http://schemas.microsoft.com/office/drawing/2014/main" id="{C4652330-0129-434D-A843-EBA5626D5EB0}"/>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62;p37">
                <a:extLst>
                  <a:ext uri="{FF2B5EF4-FFF2-40B4-BE49-F238E27FC236}">
                    <a16:creationId xmlns:a16="http://schemas.microsoft.com/office/drawing/2014/main" id="{C6C58531-9FB4-4BF1-8407-8220FA0F6547}"/>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463;p37">
                <a:extLst>
                  <a:ext uri="{FF2B5EF4-FFF2-40B4-BE49-F238E27FC236}">
                    <a16:creationId xmlns:a16="http://schemas.microsoft.com/office/drawing/2014/main" id="{541CFEA2-C2FF-4E73-A359-F33650F5C753}"/>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464;p37">
                <a:extLst>
                  <a:ext uri="{FF2B5EF4-FFF2-40B4-BE49-F238E27FC236}">
                    <a16:creationId xmlns:a16="http://schemas.microsoft.com/office/drawing/2014/main" id="{E1FD6B43-3F11-44D9-BC79-F41346A7A511}"/>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465;p37">
                <a:extLst>
                  <a:ext uri="{FF2B5EF4-FFF2-40B4-BE49-F238E27FC236}">
                    <a16:creationId xmlns:a16="http://schemas.microsoft.com/office/drawing/2014/main" id="{1A52DD68-60D7-4067-9728-4D8A1E3539BC}"/>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466;p37">
                <a:extLst>
                  <a:ext uri="{FF2B5EF4-FFF2-40B4-BE49-F238E27FC236}">
                    <a16:creationId xmlns:a16="http://schemas.microsoft.com/office/drawing/2014/main" id="{FDF8CCCD-2328-435F-8098-81F99E535D9E}"/>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467;p37">
                <a:extLst>
                  <a:ext uri="{FF2B5EF4-FFF2-40B4-BE49-F238E27FC236}">
                    <a16:creationId xmlns:a16="http://schemas.microsoft.com/office/drawing/2014/main" id="{35CA2D6A-78ED-4D4C-A5D4-189235C5D442}"/>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468;p37">
                <a:extLst>
                  <a:ext uri="{FF2B5EF4-FFF2-40B4-BE49-F238E27FC236}">
                    <a16:creationId xmlns:a16="http://schemas.microsoft.com/office/drawing/2014/main" id="{AEC12532-4485-45BB-8A28-E2FA63F55BC3}"/>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 name="Google Shape;2469;p37">
                <a:extLst>
                  <a:ext uri="{FF2B5EF4-FFF2-40B4-BE49-F238E27FC236}">
                    <a16:creationId xmlns:a16="http://schemas.microsoft.com/office/drawing/2014/main" id="{41F2B3BA-8D5F-4784-9A80-24BC223E7BBB}"/>
                  </a:ext>
                </a:extLst>
              </p:cNvPr>
              <p:cNvGrpSpPr/>
              <p:nvPr/>
            </p:nvGrpSpPr>
            <p:grpSpPr>
              <a:xfrm>
                <a:off x="4146745" y="1006881"/>
                <a:ext cx="330894" cy="250785"/>
                <a:chOff x="6621095" y="1452181"/>
                <a:chExt cx="330894" cy="250785"/>
              </a:xfrm>
            </p:grpSpPr>
            <p:sp>
              <p:nvSpPr>
                <p:cNvPr id="166" name="Google Shape;2470;p37">
                  <a:extLst>
                    <a:ext uri="{FF2B5EF4-FFF2-40B4-BE49-F238E27FC236}">
                      <a16:creationId xmlns:a16="http://schemas.microsoft.com/office/drawing/2014/main" id="{B7579D9F-0CAD-494A-95BF-E07C11ECED2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471;p37">
                  <a:extLst>
                    <a:ext uri="{FF2B5EF4-FFF2-40B4-BE49-F238E27FC236}">
                      <a16:creationId xmlns:a16="http://schemas.microsoft.com/office/drawing/2014/main" id="{1FABA581-225A-4391-94A8-922B1D5AA83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472;p37">
                  <a:extLst>
                    <a:ext uri="{FF2B5EF4-FFF2-40B4-BE49-F238E27FC236}">
                      <a16:creationId xmlns:a16="http://schemas.microsoft.com/office/drawing/2014/main" id="{90E92ADF-2F4A-48DB-B3E8-7D974FB04EA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473;p37">
                  <a:extLst>
                    <a:ext uri="{FF2B5EF4-FFF2-40B4-BE49-F238E27FC236}">
                      <a16:creationId xmlns:a16="http://schemas.microsoft.com/office/drawing/2014/main" id="{256D6E61-2AB4-42F5-A905-DE080725B2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474;p37">
                  <a:extLst>
                    <a:ext uri="{FF2B5EF4-FFF2-40B4-BE49-F238E27FC236}">
                      <a16:creationId xmlns:a16="http://schemas.microsoft.com/office/drawing/2014/main" id="{982CA837-4C76-4CBB-BB99-07A3E95E4E4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2475;p37">
                <a:extLst>
                  <a:ext uri="{FF2B5EF4-FFF2-40B4-BE49-F238E27FC236}">
                    <a16:creationId xmlns:a16="http://schemas.microsoft.com/office/drawing/2014/main" id="{3FF66C50-3AD2-4994-9007-23422C2F15E2}"/>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476;p37">
                <a:extLst>
                  <a:ext uri="{FF2B5EF4-FFF2-40B4-BE49-F238E27FC236}">
                    <a16:creationId xmlns:a16="http://schemas.microsoft.com/office/drawing/2014/main" id="{20A08B96-7FC4-4DB3-9DE2-AF7237B4BBB9}"/>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0" name="Slide Number Placeholder 289">
            <a:extLst>
              <a:ext uri="{FF2B5EF4-FFF2-40B4-BE49-F238E27FC236}">
                <a16:creationId xmlns:a16="http://schemas.microsoft.com/office/drawing/2014/main" id="{B2CF689E-EC5C-4B99-8BC2-4AAC3E5FC259}"/>
              </a:ext>
            </a:extLst>
          </p:cNvPr>
          <p:cNvSpPr>
            <a:spLocks noGrp="1"/>
          </p:cNvSpPr>
          <p:nvPr>
            <p:ph type="sldNum" sz="quarter" idx="12"/>
          </p:nvPr>
        </p:nvSpPr>
        <p:spPr/>
        <p:txBody>
          <a:bodyPr/>
          <a:lstStyle/>
          <a:p>
            <a:fld id="{E99BB7C9-7B40-4FA0-8960-B010047CD29E}" type="slidenum">
              <a:rPr lang="en-IN" smtClean="0"/>
              <a:t>9</a:t>
            </a:fld>
            <a:endParaRPr lang="en-IN"/>
          </a:p>
        </p:txBody>
      </p:sp>
    </p:spTree>
    <p:extLst>
      <p:ext uri="{BB962C8B-B14F-4D97-AF65-F5344CB8AC3E}">
        <p14:creationId xmlns:p14="http://schemas.microsoft.com/office/powerpoint/2010/main" val="870983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1049</Words>
  <Application>Microsoft Office PowerPoint</Application>
  <PresentationFormat>Widescreen</PresentationFormat>
  <Paragraphs>126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Nirmala UI</vt:lpstr>
      <vt:lpstr>Stylus BT</vt:lpstr>
      <vt:lpstr>Office Theme</vt:lpstr>
      <vt:lpstr>PowerPoint Presentation</vt:lpstr>
      <vt:lpstr>PowerPoint Presentation</vt:lpstr>
      <vt:lpstr>PowerPoint Presentation</vt:lpstr>
      <vt:lpstr>Application of IoT in Different Domains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Installing Arduino IDE</vt:lpstr>
      <vt:lpstr>PowerPoint Presentation</vt:lpstr>
      <vt:lpstr>PowerPoint Presentation</vt:lpstr>
      <vt:lpstr>PowerPoint Presentation</vt:lpstr>
      <vt:lpstr>Let’s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singh</dc:creator>
  <cp:lastModifiedBy>Aman singh</cp:lastModifiedBy>
  <cp:revision>2</cp:revision>
  <dcterms:created xsi:type="dcterms:W3CDTF">2021-06-23T03:39:27Z</dcterms:created>
  <dcterms:modified xsi:type="dcterms:W3CDTF">2021-08-21T06:54:43Z</dcterms:modified>
</cp:coreProperties>
</file>